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4" r:id="rId1"/>
  </p:sldMasterIdLst>
  <p:sldIdLst>
    <p:sldId id="261" r:id="rId2"/>
    <p:sldId id="258" r:id="rId3"/>
    <p:sldId id="259" r:id="rId4"/>
    <p:sldId id="262" r:id="rId5"/>
    <p:sldId id="263" r:id="rId6"/>
    <p:sldId id="264" r:id="rId7"/>
    <p:sldId id="265" r:id="rId8"/>
    <p:sldId id="266" r:id="rId9"/>
    <p:sldId id="260" r:id="rId10"/>
    <p:sldId id="267" r:id="rId11"/>
    <p:sldId id="268" r:id="rId12"/>
    <p:sldId id="25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6" d="100"/>
          <a:sy n="66" d="100"/>
        </p:scale>
        <p:origin x="6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66C9-0A6E-48FE-8FB5-F9F216C9F6F5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829DD-37E9-48F8-8FD3-1DA5D1201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064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66C9-0A6E-48FE-8FB5-F9F216C9F6F5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829DD-37E9-48F8-8FD3-1DA5D1201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637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66C9-0A6E-48FE-8FB5-F9F216C9F6F5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829DD-37E9-48F8-8FD3-1DA5D1201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5943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66C9-0A6E-48FE-8FB5-F9F216C9F6F5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829DD-37E9-48F8-8FD3-1DA5D1201F78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8491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66C9-0A6E-48FE-8FB5-F9F216C9F6F5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829DD-37E9-48F8-8FD3-1DA5D1201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106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66C9-0A6E-48FE-8FB5-F9F216C9F6F5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829DD-37E9-48F8-8FD3-1DA5D1201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53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66C9-0A6E-48FE-8FB5-F9F216C9F6F5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829DD-37E9-48F8-8FD3-1DA5D1201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192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66C9-0A6E-48FE-8FB5-F9F216C9F6F5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829DD-37E9-48F8-8FD3-1DA5D1201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0042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66C9-0A6E-48FE-8FB5-F9F216C9F6F5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829DD-37E9-48F8-8FD3-1DA5D1201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030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66C9-0A6E-48FE-8FB5-F9F216C9F6F5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829DD-37E9-48F8-8FD3-1DA5D1201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591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66C9-0A6E-48FE-8FB5-F9F216C9F6F5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829DD-37E9-48F8-8FD3-1DA5D1201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870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66C9-0A6E-48FE-8FB5-F9F216C9F6F5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829DD-37E9-48F8-8FD3-1DA5D1201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457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66C9-0A6E-48FE-8FB5-F9F216C9F6F5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829DD-37E9-48F8-8FD3-1DA5D1201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449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66C9-0A6E-48FE-8FB5-F9F216C9F6F5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829DD-37E9-48F8-8FD3-1DA5D1201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1737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66C9-0A6E-48FE-8FB5-F9F216C9F6F5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829DD-37E9-48F8-8FD3-1DA5D1201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847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66C9-0A6E-48FE-8FB5-F9F216C9F6F5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829DD-37E9-48F8-8FD3-1DA5D1201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642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66C9-0A6E-48FE-8FB5-F9F216C9F6F5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829DD-37E9-48F8-8FD3-1DA5D1201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680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38D66C9-0A6E-48FE-8FB5-F9F216C9F6F5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829DD-37E9-48F8-8FD3-1DA5D1201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5003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58" r:id="rId14"/>
    <p:sldLayoutId id="2147483859" r:id="rId15"/>
    <p:sldLayoutId id="2147483860" r:id="rId16"/>
    <p:sldLayoutId id="214748386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thebibleproject.com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1447800"/>
            <a:ext cx="10071845" cy="3329581"/>
          </a:xfrm>
        </p:spPr>
        <p:txBody>
          <a:bodyPr/>
          <a:lstStyle/>
          <a:p>
            <a:r>
              <a:rPr lang="en-GB" dirty="0"/>
              <a:t>People in Prayer: Paul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Ephesians 1: 15-23</a:t>
            </a:r>
          </a:p>
        </p:txBody>
      </p:sp>
    </p:spTree>
    <p:extLst>
      <p:ext uri="{BB962C8B-B14F-4D97-AF65-F5344CB8AC3E}">
        <p14:creationId xmlns:p14="http://schemas.microsoft.com/office/powerpoint/2010/main" val="920757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God’s presence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Jesus (the head) and us (believers) are intimately united</a:t>
            </a:r>
          </a:p>
          <a:p>
            <a:endParaRPr lang="en-GB" sz="2800" dirty="0"/>
          </a:p>
          <a:p>
            <a:r>
              <a:rPr lang="en-GB" sz="2800" dirty="0"/>
              <a:t>Christ’s home is within us (we are His address)</a:t>
            </a:r>
          </a:p>
          <a:p>
            <a:endParaRPr lang="en-GB" sz="2800" dirty="0"/>
          </a:p>
          <a:p>
            <a:r>
              <a:rPr lang="en-GB" sz="2800" dirty="0"/>
              <a:t>Together we’re being built into God’s living Temple</a:t>
            </a:r>
          </a:p>
        </p:txBody>
      </p:sp>
    </p:spTree>
    <p:extLst>
      <p:ext uri="{BB962C8B-B14F-4D97-AF65-F5344CB8AC3E}">
        <p14:creationId xmlns:p14="http://schemas.microsoft.com/office/powerpoint/2010/main" val="127810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Four 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en-GB" sz="2800" dirty="0"/>
              <a:t>We should pray for our fellow believers </a:t>
            </a:r>
          </a:p>
          <a:p>
            <a:pPr lvl="0">
              <a:lnSpc>
                <a:spcPct val="150000"/>
              </a:lnSpc>
            </a:pPr>
            <a:r>
              <a:rPr lang="en-GB" sz="2800" dirty="0"/>
              <a:t>Why we pray is important</a:t>
            </a:r>
          </a:p>
          <a:p>
            <a:pPr lvl="1">
              <a:lnSpc>
                <a:spcPct val="150000"/>
              </a:lnSpc>
            </a:pPr>
            <a:r>
              <a:rPr lang="en-GB" sz="2800" dirty="0"/>
              <a:t>Partly because of who God is</a:t>
            </a:r>
          </a:p>
          <a:p>
            <a:pPr lvl="0">
              <a:lnSpc>
                <a:spcPct val="150000"/>
              </a:lnSpc>
            </a:pPr>
            <a:r>
              <a:rPr lang="en-GB" sz="2800" dirty="0"/>
              <a:t>We should keep going</a:t>
            </a:r>
          </a:p>
          <a:p>
            <a:pPr>
              <a:lnSpc>
                <a:spcPct val="150000"/>
              </a:lnSpc>
            </a:pPr>
            <a:r>
              <a:rPr lang="en-GB" sz="2800" dirty="0"/>
              <a:t>We should pray big prayers for each other</a:t>
            </a:r>
          </a:p>
        </p:txBody>
      </p:sp>
    </p:spTree>
    <p:extLst>
      <p:ext uri="{BB962C8B-B14F-4D97-AF65-F5344CB8AC3E}">
        <p14:creationId xmlns:p14="http://schemas.microsoft.com/office/powerpoint/2010/main" val="296370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1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015" y="0"/>
            <a:ext cx="87219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455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4FD9F44-9879-4D86-A2A4-738B3C24670D}"/>
              </a:ext>
            </a:extLst>
          </p:cNvPr>
          <p:cNvGrpSpPr/>
          <p:nvPr/>
        </p:nvGrpSpPr>
        <p:grpSpPr>
          <a:xfrm>
            <a:off x="928057" y="972458"/>
            <a:ext cx="10335886" cy="4913084"/>
            <a:chOff x="2619375" y="1776412"/>
            <a:chExt cx="6953250" cy="330517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19375" y="1776412"/>
              <a:ext cx="6953250" cy="3305175"/>
            </a:xfrm>
            <a:prstGeom prst="rect">
              <a:avLst/>
            </a:prstGeom>
          </p:spPr>
        </p:pic>
        <p:sp>
          <p:nvSpPr>
            <p:cNvPr id="4" name="Oval 3"/>
            <p:cNvSpPr/>
            <p:nvPr/>
          </p:nvSpPr>
          <p:spPr>
            <a:xfrm>
              <a:off x="3263900" y="2781300"/>
              <a:ext cx="1181100" cy="8001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/>
            <p:cNvSpPr/>
            <p:nvPr/>
          </p:nvSpPr>
          <p:spPr>
            <a:xfrm>
              <a:off x="7239000" y="3429000"/>
              <a:ext cx="1181100" cy="8001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67432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aspects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800" dirty="0"/>
              <a:t>Why does Paul pray?</a:t>
            </a:r>
          </a:p>
          <a:p>
            <a:pPr>
              <a:lnSpc>
                <a:spcPct val="150000"/>
              </a:lnSpc>
            </a:pPr>
            <a:r>
              <a:rPr lang="en-GB" sz="2800" dirty="0"/>
              <a:t>How does Paul pray?</a:t>
            </a:r>
          </a:p>
          <a:p>
            <a:pPr>
              <a:lnSpc>
                <a:spcPct val="150000"/>
              </a:lnSpc>
            </a:pPr>
            <a:r>
              <a:rPr lang="en-GB" sz="2800" dirty="0"/>
              <a:t>What does Paul pray for?</a:t>
            </a:r>
          </a:p>
        </p:txBody>
      </p:sp>
    </p:spTree>
    <p:extLst>
      <p:ext uri="{BB962C8B-B14F-4D97-AF65-F5344CB8AC3E}">
        <p14:creationId xmlns:p14="http://schemas.microsoft.com/office/powerpoint/2010/main" val="1845133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does Paul pray?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Because God is incredible! (v3-14)</a:t>
            </a:r>
          </a:p>
          <a:p>
            <a:endParaRPr lang="en-GB" sz="2800" dirty="0"/>
          </a:p>
          <a:p>
            <a:r>
              <a:rPr lang="en-GB" sz="2800" dirty="0"/>
              <a:t>Because he’s heard of the faith and love of the believers</a:t>
            </a:r>
          </a:p>
        </p:txBody>
      </p:sp>
    </p:spTree>
    <p:extLst>
      <p:ext uri="{BB962C8B-B14F-4D97-AF65-F5344CB8AC3E}">
        <p14:creationId xmlns:p14="http://schemas.microsoft.com/office/powerpoint/2010/main" val="421425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does Paul pray?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Doesn’t stop giving thanks (v16) &amp; keeps asking (v17)</a:t>
            </a:r>
          </a:p>
          <a:p>
            <a:endParaRPr lang="en-GB" sz="2800" dirty="0"/>
          </a:p>
          <a:p>
            <a:r>
              <a:rPr lang="en-GB" sz="2800" dirty="0"/>
              <a:t>Not crisis management</a:t>
            </a:r>
          </a:p>
          <a:p>
            <a:endParaRPr lang="en-GB" sz="2800" dirty="0"/>
          </a:p>
          <a:p>
            <a:r>
              <a:rPr lang="en-GB" sz="2800" dirty="0"/>
              <a:t>Not for specific circumstances</a:t>
            </a:r>
          </a:p>
        </p:txBody>
      </p:sp>
    </p:spTree>
    <p:extLst>
      <p:ext uri="{BB962C8B-B14F-4D97-AF65-F5344CB8AC3E}">
        <p14:creationId xmlns:p14="http://schemas.microsoft.com/office/powerpoint/2010/main" val="348909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does Paul pray for?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73200"/>
            <a:ext cx="10809288" cy="4775199"/>
          </a:xfrm>
        </p:spPr>
        <p:txBody>
          <a:bodyPr>
            <a:noAutofit/>
          </a:bodyPr>
          <a:lstStyle/>
          <a:p>
            <a:r>
              <a:rPr lang="en-GB" sz="2800" dirty="0"/>
              <a:t>Three new realisations for the believers:</a:t>
            </a:r>
          </a:p>
          <a:p>
            <a:pPr lvl="1"/>
            <a:r>
              <a:rPr lang="en-GB" sz="2800" i="1" dirty="0"/>
              <a:t>“I pray that the eyes of your heart may be enlightened so that you may know the hope to which He has called you.”</a:t>
            </a:r>
            <a:r>
              <a:rPr lang="en-GB" sz="2800" dirty="0"/>
              <a:t> </a:t>
            </a:r>
          </a:p>
          <a:p>
            <a:pPr lvl="1"/>
            <a:endParaRPr lang="en-GB" sz="2800" dirty="0"/>
          </a:p>
          <a:p>
            <a:pPr lvl="1"/>
            <a:r>
              <a:rPr lang="en-GB" sz="2800" i="1" dirty="0"/>
              <a:t>“… that you may know the riches of His glorious inheritance in His holy people.”</a:t>
            </a:r>
            <a:r>
              <a:rPr lang="en-GB" sz="2800" dirty="0"/>
              <a:t> </a:t>
            </a:r>
          </a:p>
          <a:p>
            <a:pPr lvl="1"/>
            <a:endParaRPr lang="en-GB" sz="2800" dirty="0"/>
          </a:p>
          <a:p>
            <a:pPr lvl="1"/>
            <a:r>
              <a:rPr lang="en-GB" sz="2800" i="1" dirty="0"/>
              <a:t>“… that you may know His incomparably great power for us who believe.”</a:t>
            </a:r>
            <a:r>
              <a:rPr lang="en-GB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197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God’s power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God raised Jesus</a:t>
            </a:r>
          </a:p>
          <a:p>
            <a:endParaRPr lang="en-GB" sz="2800" dirty="0"/>
          </a:p>
          <a:p>
            <a:r>
              <a:rPr lang="en-GB" sz="2800" dirty="0"/>
              <a:t>God exalted Jesus to the highest place</a:t>
            </a:r>
          </a:p>
          <a:p>
            <a:endParaRPr lang="en-GB" sz="2800" dirty="0"/>
          </a:p>
          <a:p>
            <a:r>
              <a:rPr lang="en-GB" sz="2800" dirty="0"/>
              <a:t>No other ruler, authority (power) can compare</a:t>
            </a:r>
          </a:p>
        </p:txBody>
      </p:sp>
    </p:spTree>
    <p:extLst>
      <p:ext uri="{BB962C8B-B14F-4D97-AF65-F5344CB8AC3E}">
        <p14:creationId xmlns:p14="http://schemas.microsoft.com/office/powerpoint/2010/main" val="419234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379663"/>
            <a:ext cx="9144000" cy="2387600"/>
          </a:xfrm>
        </p:spPr>
        <p:txBody>
          <a:bodyPr/>
          <a:lstStyle/>
          <a:p>
            <a:r>
              <a:rPr lang="en-GB" sz="5400" dirty="0">
                <a:hlinkClick r:id="rId2"/>
              </a:rPr>
              <a:t>www.thebibleproject.com</a:t>
            </a:r>
            <a:r>
              <a:rPr lang="en-GB" sz="54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48" t="31297" r="-148" b="27592"/>
          <a:stretch/>
        </p:blipFill>
        <p:spPr>
          <a:xfrm>
            <a:off x="1809750" y="596900"/>
            <a:ext cx="85725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3112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496</TotalTime>
  <Words>238</Words>
  <Application>Microsoft Office PowerPoint</Application>
  <PresentationFormat>Widescreen</PresentationFormat>
  <Paragraphs>42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Ion</vt:lpstr>
      <vt:lpstr>People in Prayer: Paul</vt:lpstr>
      <vt:lpstr>PowerPoint Presentation</vt:lpstr>
      <vt:lpstr>PowerPoint Presentation</vt:lpstr>
      <vt:lpstr>Key aspects</vt:lpstr>
      <vt:lpstr>Why does Paul pray?</vt:lpstr>
      <vt:lpstr>How does Paul pray?</vt:lpstr>
      <vt:lpstr>What does Paul pray for?</vt:lpstr>
      <vt:lpstr>God’s power</vt:lpstr>
      <vt:lpstr>www.thebibleproject.com </vt:lpstr>
      <vt:lpstr>God’s presence</vt:lpstr>
      <vt:lpstr>Four takeaways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Gareth Iball</dc:creator>
  <cp:lastModifiedBy>Sound Desk</cp:lastModifiedBy>
  <cp:revision>10</cp:revision>
  <dcterms:created xsi:type="dcterms:W3CDTF">2019-04-15T19:55:26Z</dcterms:created>
  <dcterms:modified xsi:type="dcterms:W3CDTF">2019-04-28T17:01:22Z</dcterms:modified>
</cp:coreProperties>
</file>