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3"/>
  </p:notesMasterIdLst>
  <p:sldIdLst>
    <p:sldId id="282" r:id="rId5"/>
    <p:sldId id="286" r:id="rId6"/>
    <p:sldId id="287" r:id="rId7"/>
    <p:sldId id="288" r:id="rId8"/>
    <p:sldId id="283" r:id="rId9"/>
    <p:sldId id="284" r:id="rId10"/>
    <p:sldId id="289" r:id="rId11"/>
    <p:sldId id="285" r:id="rId12"/>
  </p:sldIdLst>
  <p:sldSz cx="12192000" cy="6858000"/>
  <p:notesSz cx="6794500" cy="9906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Morden" initials="PM" lastIdx="1" clrIdx="0">
    <p:extLst>
      <p:ext uri="{19B8F6BF-5375-455C-9EA6-DF929625EA0E}">
        <p15:presenceInfo xmlns:p15="http://schemas.microsoft.com/office/powerpoint/2012/main" userId="Peter Mord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15A24A-9781-4EFE-A8A9-F878BA333F10}" v="30" dt="2019-11-07T12:54:26.7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5146" autoAdjust="0"/>
  </p:normalViewPr>
  <p:slideViewPr>
    <p:cSldViewPr snapToGrid="0">
      <p:cViewPr varScale="1">
        <p:scale>
          <a:sx n="94" d="100"/>
          <a:sy n="94" d="100"/>
        </p:scale>
        <p:origin x="11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1-07T12:32:35.286" idx="1">
    <p:pos x="10" y="10"/>
    <p:text/>
    <p:extLst>
      <p:ext uri="{C676402C-5697-4E1C-873F-D02D1690AC5C}">
        <p15:threadingInfo xmlns:p15="http://schemas.microsoft.com/office/powerpoint/2012/main" timeZoneBias="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3CFC87-3C36-405B-A46B-2F6A2E60702E}" type="datetimeFigureOut">
              <a:rPr lang="en-GB" smtClean="0"/>
              <a:t>10/11/2019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38250"/>
            <a:ext cx="59436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67262"/>
            <a:ext cx="5435600" cy="39004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A44183-26D8-4E20-8077-9F9CB7D421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7993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11/10/2019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11/10/2019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11/10/2019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11/10/2019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11/10/2019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11/10/2019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11/10/2019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11/10/2019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11/10/2019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11/10/2019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11/10/2019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11/10/2019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11/10/2019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11/10/2019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11/10/2019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11/10/2019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11/10/2019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11/10/2019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FAE48-D104-4723-AFE4-22E5AA89F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896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Remembrance Sunday</a:t>
            </a:r>
            <a:br>
              <a:rPr lang="en-GB" dirty="0"/>
            </a:br>
            <a:r>
              <a:rPr lang="en-GB" dirty="0"/>
              <a:t>The Cross of Christ</a:t>
            </a:r>
            <a:br>
              <a:rPr lang="en-GB" dirty="0"/>
            </a:br>
            <a:r>
              <a:rPr lang="en-GB" dirty="0"/>
              <a:t>Romans 5.1-11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B3C7C96-C596-495F-A7E9-114EE5CE9E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8848" y="2303463"/>
            <a:ext cx="6531087" cy="43513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FD54D0-5E1D-4919-9809-DD06B31A0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6126" y="190183"/>
            <a:ext cx="2542716" cy="211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596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CC022-C652-4E5F-B858-37EA7E95E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Appreciating the sacrifice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8BFB4D-AE40-457B-AC4A-F9B69AD6B0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51305"/>
            <a:ext cx="5388187" cy="30308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6A15AA-BB3D-4763-92A5-6276C0E7C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5114" y="156372"/>
            <a:ext cx="2542252" cy="21154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FA6600-A5E1-4450-A550-629FE3D8FC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1907" y="2951991"/>
            <a:ext cx="5098466" cy="354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095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B87C57-4092-426B-A0CB-8373AA32A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1144" y="197013"/>
            <a:ext cx="2388302" cy="19873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C3E7E3-F005-4A3F-8805-60EFD981D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Appreciating the sacrifice of Christ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84E8C-6821-4B02-9497-95D763D62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600" y="1690688"/>
            <a:ext cx="439688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4000" dirty="0"/>
              <a:t>Romans 5.1-11, esp. vs 6-8</a:t>
            </a:r>
          </a:p>
          <a:p>
            <a:pPr marL="0" indent="0">
              <a:buNone/>
            </a:pPr>
            <a:endParaRPr lang="en-GB" sz="4000" dirty="0"/>
          </a:p>
          <a:p>
            <a:pPr marL="0" indent="0">
              <a:buNone/>
            </a:pPr>
            <a:r>
              <a:rPr lang="en-GB" sz="4000" dirty="0"/>
              <a:t>We were at war with God</a:t>
            </a:r>
          </a:p>
          <a:p>
            <a:pPr marL="0" indent="0">
              <a:buNone/>
            </a:pPr>
            <a:r>
              <a:rPr lang="en-GB" sz="4000" dirty="0"/>
              <a:t>But through his unrelenting grace he has saved 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691884-8EFD-4737-B995-596317D32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481" y="2021839"/>
            <a:ext cx="7083143" cy="472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404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DEC91D-B61E-4000-A1EE-AC435D004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0197" y="85253"/>
            <a:ext cx="2107481" cy="175370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45C4B-2D04-41D4-91E1-757C268B6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201" y="579120"/>
            <a:ext cx="5473840" cy="5943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/>
              <a:t>The Cross bridges the gap </a:t>
            </a:r>
          </a:p>
          <a:p>
            <a:pPr marL="0" indent="0">
              <a:buNone/>
            </a:pPr>
            <a:endParaRPr lang="en-GB" sz="4000" dirty="0"/>
          </a:p>
          <a:p>
            <a:pPr marL="0" indent="0">
              <a:buNone/>
            </a:pPr>
            <a:endParaRPr lang="en-GB" sz="4000" dirty="0"/>
          </a:p>
          <a:p>
            <a:pPr marL="0" indent="0">
              <a:buNone/>
            </a:pPr>
            <a:endParaRPr lang="en-GB" sz="4000" dirty="0"/>
          </a:p>
          <a:p>
            <a:pPr marL="0" indent="0">
              <a:buNone/>
            </a:pPr>
            <a:endParaRPr lang="en-GB" sz="4000" dirty="0"/>
          </a:p>
          <a:p>
            <a:pPr marL="0" indent="0">
              <a:buNone/>
            </a:pPr>
            <a:endParaRPr lang="en-GB" sz="4000" dirty="0"/>
          </a:p>
          <a:p>
            <a:pPr marL="0" indent="0">
              <a:buNone/>
            </a:pPr>
            <a:endParaRPr lang="en-GB" sz="4000" dirty="0"/>
          </a:p>
          <a:p>
            <a:pPr marL="0" indent="0">
              <a:buNone/>
            </a:pPr>
            <a:r>
              <a:rPr lang="en-GB" sz="4000" dirty="0"/>
              <a:t>We ‘walk across’ by faith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A514D4-84B1-46A6-AFB9-F3AD8E36A7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60" r="12019" b="17939"/>
          <a:stretch/>
        </p:blipFill>
        <p:spPr>
          <a:xfrm>
            <a:off x="2007816" y="1231266"/>
            <a:ext cx="8364371" cy="419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621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585E41-A0E1-4229-B8CB-A4828910C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7920" y="124142"/>
            <a:ext cx="2037080" cy="16941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02D6D4-094B-42A6-B855-9F6BBF85E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195262"/>
            <a:ext cx="10515600" cy="1325563"/>
          </a:xfrm>
        </p:spPr>
        <p:txBody>
          <a:bodyPr/>
          <a:lstStyle/>
          <a:p>
            <a:r>
              <a:rPr lang="en-GB" dirty="0"/>
              <a:t>So we have peace…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877F5-7084-4A65-B0BB-31CBA7828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920" y="1520825"/>
            <a:ext cx="342152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/>
              <a:t>Peace for ourselves, peace with others, all flowing from peace with God</a:t>
            </a:r>
          </a:p>
          <a:p>
            <a:pPr marL="0" indent="0">
              <a:buNone/>
            </a:pPr>
            <a:r>
              <a:rPr lang="en-GB" sz="4000" dirty="0"/>
              <a:t>(v1)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B3146F-663F-4088-8583-99F85E346C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98" r="17777"/>
          <a:stretch/>
        </p:blipFill>
        <p:spPr>
          <a:xfrm>
            <a:off x="6174458" y="0"/>
            <a:ext cx="3724207" cy="706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311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177ED-51D5-42BC-B558-FD0DC0E9D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051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…and we can share this peace with others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7A778-B101-468E-BE41-F9C63B9F9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6625" y="2061486"/>
            <a:ext cx="406717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/>
              <a:t>St Francis of Assisi’s prayer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7E1399-6309-4419-9AF8-EAF6741E5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891" y="1016000"/>
            <a:ext cx="3760972" cy="56370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B4E6FB-509A-4267-B885-07D51238D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7084" y="130513"/>
            <a:ext cx="2129515" cy="177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092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2C03E-2DC8-4FB7-A4B0-2BC57F90D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So we have reconciliation… (vs10-11)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12C7D30-35EF-40BC-B467-1CBB7CB2EE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7194" y="1591945"/>
            <a:ext cx="6732165" cy="504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427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23168-0148-4364-A6C1-BE0E3242D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…and we have a ministry of reconciliation to others (compare 2 Cor 5.19)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1B9CDB9-FABC-442C-9007-548E422F8C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35"/>
          <a:stretch/>
        </p:blipFill>
        <p:spPr>
          <a:xfrm>
            <a:off x="2702560" y="2113280"/>
            <a:ext cx="6522720" cy="377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567601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F2F3698D71DB40B9309D265380E61A" ma:contentTypeVersion="5" ma:contentTypeDescription="Create a new document." ma:contentTypeScope="" ma:versionID="f9f9eee69fc8c73bba6650368d647291">
  <xsd:schema xmlns:xsd="http://www.w3.org/2001/XMLSchema" xmlns:xs="http://www.w3.org/2001/XMLSchema" xmlns:p="http://schemas.microsoft.com/office/2006/metadata/properties" xmlns:ns2="8145bb1d-ca89-48f5-8a03-ec3f69990983" targetNamespace="http://schemas.microsoft.com/office/2006/metadata/properties" ma:root="true" ma:fieldsID="ca954b7b41de12c1627fc4fb5a1815be" ns2:_="">
    <xsd:import namespace="8145bb1d-ca89-48f5-8a03-ec3f699909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45bb1d-ca89-48f5-8a03-ec3f699909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291FF3D-5FC0-4BE3-8536-411BBB1E4BC3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8145bb1d-ca89-48f5-8a03-ec3f69990983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5F94879-E6F6-4B8A-9A50-04BC80B0C2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45bb1d-ca89-48f5-8a03-ec3f699909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B479E99-0C5C-4791-82FA-06756A1BE34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13719</TotalTime>
  <Words>104</Words>
  <Application>Microsoft Office PowerPoint</Application>
  <PresentationFormat>Widescreen</PresentationFormat>
  <Paragraphs>22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Corbel</vt:lpstr>
      <vt:lpstr>Depth</vt:lpstr>
      <vt:lpstr>Remembrance Sunday The Cross of Christ Romans 5.1-11</vt:lpstr>
      <vt:lpstr>Appreciating the sacrifice </vt:lpstr>
      <vt:lpstr>Appreciating the sacrifice of Christ</vt:lpstr>
      <vt:lpstr>PowerPoint Presentation</vt:lpstr>
      <vt:lpstr>So we have peace…</vt:lpstr>
      <vt:lpstr>…and we can share this peace with others</vt:lpstr>
      <vt:lpstr>So we have reconciliation… (vs10-11)</vt:lpstr>
      <vt:lpstr>…and we have a ministry of reconciliation to others (compare 2 Cor 5.19)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values, our DNA</dc:title>
  <dc:creator>Peter Morden</dc:creator>
  <cp:lastModifiedBy>Peter Morden</cp:lastModifiedBy>
  <cp:revision>4</cp:revision>
  <cp:lastPrinted>2019-06-02T07:19:10Z</cp:lastPrinted>
  <dcterms:created xsi:type="dcterms:W3CDTF">2019-06-01T13:32:13Z</dcterms:created>
  <dcterms:modified xsi:type="dcterms:W3CDTF">2019-11-10T08:58:39Z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0x01010032F2F3698D71DB40B9309D265380E61A</vt:lpwstr>
  </property>
</Properties>
</file>