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9" r:id="rId3"/>
    <p:sldId id="268" r:id="rId4"/>
    <p:sldId id="270" r:id="rId5"/>
    <p:sldId id="272" r:id="rId6"/>
    <p:sldId id="271" r:id="rId7"/>
    <p:sldId id="265" r:id="rId8"/>
    <p:sldId id="263" r:id="rId9"/>
    <p:sldId id="259" r:id="rId10"/>
    <p:sldId id="256" r:id="rId11"/>
    <p:sldId id="260" r:id="rId12"/>
    <p:sldId id="26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73"/>
  </p:normalViewPr>
  <p:slideViewPr>
    <p:cSldViewPr snapToGrid="0">
      <p:cViewPr varScale="1">
        <p:scale>
          <a:sx n="93" d="100"/>
          <a:sy n="93" d="100"/>
        </p:scale>
        <p:origin x="111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A9D1-57BC-3D1C-D97A-A9093AB88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E3159-29B1-5350-E08B-50943C50C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A810D-BDFF-3867-05CF-42740521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13303-1880-F268-9815-B5E5E3B4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8CB67-1F7C-877D-8C52-88597F5A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3148-5321-7BBD-ABEA-B4BEA42F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B07BB-9D4F-13D1-4A0E-9B3D2B43E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8FCA1-C863-7958-1279-00C2C19E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55EE-E33C-B8FD-0F41-8EE75B75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06AD-FF4B-5057-9779-09200265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F6E47-97E8-CD55-F8AC-99965981B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9F20F-D275-0A5D-C67E-8C867C2A4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FB05E-B686-2FAB-2640-445A7719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AEA7-190C-D9EB-D3C6-4176D3EC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42D08-83AA-01CD-C4F9-188A2816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8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28C2-D6E4-EE83-DE28-F10C45B9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7AF6-FB96-95C5-B82C-2B09F9D2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EA29C-579F-C8D3-9A3A-E320FA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37F2A-7583-E66D-9F9F-186D21B7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AA8A-0990-63CC-C169-D44BCEAF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48E5-2BDB-E97B-D632-71C10B3A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355D-B80C-4CC8-8C0F-896EC734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71986-DBDE-63F9-E582-42409C9A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FFBBA-2397-9D78-4B1C-CB79D3BC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E219D-9E3A-DED3-8744-6CD6E77E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7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0C9A-6A4D-C9CC-4CB8-2F4A54E4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FA145-7C2D-A7AA-C65C-A8D0D9B99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22B2-11B2-ACEC-446D-87E6EC1A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F74FD-592F-4F65-5502-6789BFAC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BF316-BF65-6F08-AC62-98531185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840D-EAEF-C5AC-379D-31E8089D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6CC8-0A15-5D79-FE42-57F5AD31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B2CD-E725-1E5C-AEEC-CE11F5930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1FE7-005D-97A9-E842-9588BFE61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60EBD-47E4-47FD-49F4-B7366B290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2A979-D225-3682-0D85-08D879640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011BB-5F88-B01A-F751-6B8FF821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F6134-01F5-E0B6-CD67-5EBD2558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3FA89-A9F3-1634-08DA-75614D71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1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F559-E91B-8910-58F1-A97EA553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67943-4C72-B5D5-387B-56AFC684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3A496-34BC-CA15-BF92-EFC3EAFB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81BE8-4A56-AAD6-69B5-AC7B8FBC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81BFE-1692-F6A6-9268-B0BF8C9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F393-429D-7217-5651-F78CC852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97C6C-003C-CC7F-7C28-981FA6C9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3375-A7AE-8FC1-80BB-D6FA647F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E383-3455-669E-AE68-80954377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AC4F5-F129-4E08-A3E7-95F6E6014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6CAF1-92E5-45D2-76CA-B761B135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F5709-7E83-103B-E094-04F25E7C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17ADB-9CA8-4FAC-F8B4-7B2138A8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1758-5A8B-9DE4-6245-612B7CC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BF8CC-5E09-2557-F897-AEBCA59AF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D0958-2CB9-F389-1C9A-5D04F0D9D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FC9D5-90D7-064B-4527-EF78BD83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B66BC-8BCE-9557-EECC-EFFCF118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F457F-64E6-1A0E-5AD3-482BB920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75DBE-E27A-2345-B57A-A18F4F08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58063-E255-99A6-C513-D1C3261A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CA7D4-2047-9BCF-5351-74BA05B8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3CE8D9-E50F-4144-B310-6647B1F3DD6F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F67B-8218-BCD4-2FE6-0C6C78B64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4DBCA-2657-2140-C746-29D2868C4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847EA5-319A-DE4D-8254-4935E0AE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arable of the sower - Gospelimages">
            <a:extLst>
              <a:ext uri="{FF2B5EF4-FFF2-40B4-BE49-F238E27FC236}">
                <a16:creationId xmlns:a16="http://schemas.microsoft.com/office/drawing/2014/main" id="{8CFFC3EC-BEF1-0F54-B4F8-CDE8BC4A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9" y="593937"/>
            <a:ext cx="6968865" cy="5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63904E-3545-328E-4613-31042D29207B}"/>
              </a:ext>
            </a:extLst>
          </p:cNvPr>
          <p:cNvSpPr txBox="1"/>
          <p:nvPr/>
        </p:nvSpPr>
        <p:spPr>
          <a:xfrm>
            <a:off x="8198255" y="1878272"/>
            <a:ext cx="382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wondering </a:t>
            </a:r>
            <a:r>
              <a:rPr lang="en-US" dirty="0"/>
              <a:t>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71262-7110-A59D-F019-FA5E533832A0}"/>
              </a:ext>
            </a:extLst>
          </p:cNvPr>
          <p:cNvSpPr txBox="1"/>
          <p:nvPr/>
        </p:nvSpPr>
        <p:spPr>
          <a:xfrm>
            <a:off x="8198255" y="2782669"/>
            <a:ext cx="371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 observation…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BB8EF-A3CE-4CC8-6480-BBCFD2B49EAD}"/>
              </a:ext>
            </a:extLst>
          </p:cNvPr>
          <p:cNvSpPr txBox="1"/>
          <p:nvPr/>
        </p:nvSpPr>
        <p:spPr>
          <a:xfrm>
            <a:off x="8218709" y="3813749"/>
            <a:ext cx="328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discomfort…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CAE59-9C3A-5689-4AD0-BF0CFAADFC85}"/>
              </a:ext>
            </a:extLst>
          </p:cNvPr>
          <p:cNvSpPr txBox="1"/>
          <p:nvPr/>
        </p:nvSpPr>
        <p:spPr>
          <a:xfrm>
            <a:off x="8218709" y="4844829"/>
            <a:ext cx="310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longing….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0B1B7-B1E6-3D61-87AB-E09CBF64A10C}"/>
              </a:ext>
            </a:extLst>
          </p:cNvPr>
          <p:cNvSpPr txBox="1"/>
          <p:nvPr/>
        </p:nvSpPr>
        <p:spPr>
          <a:xfrm>
            <a:off x="7689955" y="220606"/>
            <a:ext cx="450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reflection on the Parable of the Sower</a:t>
            </a:r>
          </a:p>
        </p:txBody>
      </p:sp>
    </p:spTree>
    <p:extLst>
      <p:ext uri="{BB962C8B-B14F-4D97-AF65-F5344CB8AC3E}">
        <p14:creationId xmlns:p14="http://schemas.microsoft.com/office/powerpoint/2010/main" val="35369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me to Me All You Who are Weary and Burdened and I Will Give You Rest  Matthew 11:28 Christian Wall Decals Bible Scripture Lettering Vinyl Wall  Art ...">
            <a:extLst>
              <a:ext uri="{FF2B5EF4-FFF2-40B4-BE49-F238E27FC236}">
                <a16:creationId xmlns:a16="http://schemas.microsoft.com/office/drawing/2014/main" id="{9ED8FD76-9AC6-1141-3CFE-C5A687EB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 b="24297"/>
          <a:stretch>
            <a:fillRect/>
          </a:stretch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ourney with the Messiah – Matthew 6:19-21 (FREE PDF) | Catholic Online  Learning Resources">
            <a:extLst>
              <a:ext uri="{FF2B5EF4-FFF2-40B4-BE49-F238E27FC236}">
                <a16:creationId xmlns:a16="http://schemas.microsoft.com/office/drawing/2014/main" id="{9417B597-36CB-DAF3-B85A-1126EA3EB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8" r="1821" b="25291"/>
          <a:stretch>
            <a:fillRect/>
          </a:stretch>
        </p:blipFill>
        <p:spPr bwMode="auto">
          <a:xfrm>
            <a:off x="1731819" y="491311"/>
            <a:ext cx="9092706" cy="58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3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lord has not given us spirit of fear">
            <a:extLst>
              <a:ext uri="{FF2B5EF4-FFF2-40B4-BE49-F238E27FC236}">
                <a16:creationId xmlns:a16="http://schemas.microsoft.com/office/drawing/2014/main" id="{B180C57E-CD45-EA95-56FC-24427828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12907"/>
          <a:stretch>
            <a:fillRect/>
          </a:stretch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5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03A8C-E20C-342E-98F6-1FF12B11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arable of the sower - Gospelimages">
            <a:extLst>
              <a:ext uri="{FF2B5EF4-FFF2-40B4-BE49-F238E27FC236}">
                <a16:creationId xmlns:a16="http://schemas.microsoft.com/office/drawing/2014/main" id="{9146D9E3-5957-B00F-6289-FF80A54F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9" y="593937"/>
            <a:ext cx="6968865" cy="5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E06497-940F-C2C8-05A4-B23699966D35}"/>
              </a:ext>
            </a:extLst>
          </p:cNvPr>
          <p:cNvSpPr txBox="1"/>
          <p:nvPr/>
        </p:nvSpPr>
        <p:spPr>
          <a:xfrm>
            <a:off x="8198255" y="1878272"/>
            <a:ext cx="382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wondering </a:t>
            </a:r>
            <a:r>
              <a:rPr lang="en-US" dirty="0"/>
              <a:t>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BB0A2-AB1A-3707-98F5-448C5D81333F}"/>
              </a:ext>
            </a:extLst>
          </p:cNvPr>
          <p:cNvSpPr txBox="1"/>
          <p:nvPr/>
        </p:nvSpPr>
        <p:spPr>
          <a:xfrm>
            <a:off x="8198255" y="2782669"/>
            <a:ext cx="371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 observation…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9B032-1544-AE58-2E2B-7A5875565AB3}"/>
              </a:ext>
            </a:extLst>
          </p:cNvPr>
          <p:cNvSpPr txBox="1"/>
          <p:nvPr/>
        </p:nvSpPr>
        <p:spPr>
          <a:xfrm>
            <a:off x="8218709" y="3813749"/>
            <a:ext cx="328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discomfort…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792B9-1788-B67F-2309-0F4BE9BFABB9}"/>
              </a:ext>
            </a:extLst>
          </p:cNvPr>
          <p:cNvSpPr txBox="1"/>
          <p:nvPr/>
        </p:nvSpPr>
        <p:spPr>
          <a:xfrm>
            <a:off x="8218709" y="4844829"/>
            <a:ext cx="310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longing….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86D64-FED8-1151-8CC2-DEFCA64B631C}"/>
              </a:ext>
            </a:extLst>
          </p:cNvPr>
          <p:cNvSpPr txBox="1"/>
          <p:nvPr/>
        </p:nvSpPr>
        <p:spPr>
          <a:xfrm>
            <a:off x="7689955" y="220606"/>
            <a:ext cx="450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reflection on the Parable of the Sower</a:t>
            </a:r>
          </a:p>
        </p:txBody>
      </p:sp>
    </p:spTree>
    <p:extLst>
      <p:ext uri="{BB962C8B-B14F-4D97-AF65-F5344CB8AC3E}">
        <p14:creationId xmlns:p14="http://schemas.microsoft.com/office/powerpoint/2010/main" val="35490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Parables of Jesus - Christ Presbyterian Church">
            <a:extLst>
              <a:ext uri="{FF2B5EF4-FFF2-40B4-BE49-F238E27FC236}">
                <a16:creationId xmlns:a16="http://schemas.microsoft.com/office/drawing/2014/main" id="{F111E266-A521-9DAE-76DA-2EAF6DA2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60BA4-97BF-A8E1-CA72-C43870A156CA}"/>
              </a:ext>
            </a:extLst>
          </p:cNvPr>
          <p:cNvSpPr txBox="1"/>
          <p:nvPr/>
        </p:nvSpPr>
        <p:spPr>
          <a:xfrm>
            <a:off x="7259781" y="734291"/>
            <a:ext cx="4807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Timeless Stories which open our imaginations …</a:t>
            </a:r>
          </a:p>
        </p:txBody>
      </p:sp>
    </p:spTree>
    <p:extLst>
      <p:ext uri="{BB962C8B-B14F-4D97-AF65-F5344CB8AC3E}">
        <p14:creationId xmlns:p14="http://schemas.microsoft.com/office/powerpoint/2010/main" val="242655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parable of the sower - Gospelimages">
            <a:extLst>
              <a:ext uri="{FF2B5EF4-FFF2-40B4-BE49-F238E27FC236}">
                <a16:creationId xmlns:a16="http://schemas.microsoft.com/office/drawing/2014/main" id="{96FDD3CB-9479-9F84-10C4-591FD4C3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5" y="713858"/>
            <a:ext cx="6968865" cy="5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C08B4-1FA1-C122-B820-88C0CCC45D6C}"/>
              </a:ext>
            </a:extLst>
          </p:cNvPr>
          <p:cNvSpPr txBox="1"/>
          <p:nvPr/>
        </p:nvSpPr>
        <p:spPr>
          <a:xfrm>
            <a:off x="7914807" y="713858"/>
            <a:ext cx="3897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My wondering; Who do I identify with ?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1103E-5D97-CD10-97BB-0A739CE6F0E6}"/>
              </a:ext>
            </a:extLst>
          </p:cNvPr>
          <p:cNvSpPr txBox="1"/>
          <p:nvPr/>
        </p:nvSpPr>
        <p:spPr>
          <a:xfrm>
            <a:off x="7914807" y="2576945"/>
            <a:ext cx="4055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farmer who sows the seed </a:t>
            </a:r>
          </a:p>
          <a:p>
            <a:endParaRPr lang="en-US" sz="1400" dirty="0"/>
          </a:p>
          <a:p>
            <a:r>
              <a:rPr lang="en-US" sz="3200" dirty="0"/>
              <a:t>Or </a:t>
            </a:r>
          </a:p>
          <a:p>
            <a:endParaRPr lang="en-US" sz="1400" dirty="0"/>
          </a:p>
          <a:p>
            <a:r>
              <a:rPr lang="en-US" sz="3200" dirty="0"/>
              <a:t>One of the four soils on which the seed is sown </a:t>
            </a:r>
          </a:p>
        </p:txBody>
      </p:sp>
    </p:spTree>
    <p:extLst>
      <p:ext uri="{BB962C8B-B14F-4D97-AF65-F5344CB8AC3E}">
        <p14:creationId xmlns:p14="http://schemas.microsoft.com/office/powerpoint/2010/main" val="13433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parable of the sower - Gospelimages">
            <a:extLst>
              <a:ext uri="{FF2B5EF4-FFF2-40B4-BE49-F238E27FC236}">
                <a16:creationId xmlns:a16="http://schemas.microsoft.com/office/drawing/2014/main" id="{B5393E93-A852-B401-0EDF-5E0C413A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5" y="713858"/>
            <a:ext cx="6968865" cy="5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BF5A79-E987-33D2-6576-874467A08D99}"/>
              </a:ext>
            </a:extLst>
          </p:cNvPr>
          <p:cNvSpPr txBox="1"/>
          <p:nvPr/>
        </p:nvSpPr>
        <p:spPr>
          <a:xfrm>
            <a:off x="7435120" y="713858"/>
            <a:ext cx="47568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My discomfort ?</a:t>
            </a:r>
          </a:p>
          <a:p>
            <a:endParaRPr lang="en-US" sz="1000" b="1" dirty="0"/>
          </a:p>
          <a:p>
            <a:r>
              <a:rPr lang="en-US" sz="3600" b="1" dirty="0"/>
              <a:t>The reason given for Jesus telling parables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FD567-715E-5FB9-B23C-95313146310A}"/>
              </a:ext>
            </a:extLst>
          </p:cNvPr>
          <p:cNvSpPr txBox="1"/>
          <p:nvPr/>
        </p:nvSpPr>
        <p:spPr>
          <a:xfrm>
            <a:off x="7592290" y="3172691"/>
            <a:ext cx="4447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”though seeing, they may not see;</a:t>
            </a:r>
            <a:br>
              <a:rPr lang="en-GB" sz="3200" dirty="0"/>
            </a:br>
            <a:r>
              <a:rPr lang="en-GB" sz="3200" dirty="0"/>
              <a:t>    though hearing, they may not understand”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4DB02-E4C2-57B7-67B2-F19CB44E5DD3}"/>
              </a:ext>
            </a:extLst>
          </p:cNvPr>
          <p:cNvSpPr txBox="1"/>
          <p:nvPr/>
        </p:nvSpPr>
        <p:spPr>
          <a:xfrm>
            <a:off x="7093528" y="744066"/>
            <a:ext cx="5098472" cy="589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You will be ever hearing but never understanding; you will be ever seeing but never perceiving.</a:t>
            </a:r>
            <a:br>
              <a:rPr lang="en-GB" sz="24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en-GB" sz="2400" kern="100" dirty="0">
              <a:solidFill>
                <a:srgbClr val="000000"/>
              </a:solidFill>
              <a:effectLst/>
              <a:latin typeface="Segoe UI" panose="020B0502040204020203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For this people’s heart has become calloused;</a:t>
            </a:r>
            <a:r>
              <a:rPr lang="en-GB" sz="2400" kern="100" dirty="0">
                <a:solidFill>
                  <a:srgbClr val="000000"/>
                </a:solidFill>
                <a:latin typeface="Segoe UI" panose="020B0502040204020203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4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they hardly hear with their ears, and they have closed their eyes.</a:t>
            </a:r>
            <a:br>
              <a:rPr lang="en-GB" sz="24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en-GB" sz="2400" kern="100" dirty="0">
              <a:solidFill>
                <a:srgbClr val="000000"/>
              </a:solidFill>
              <a:effectLst/>
              <a:latin typeface="Segoe UI" panose="020B0502040204020203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Otherwise they might see with their eyes, hear with their ears,</a:t>
            </a:r>
            <a:br>
              <a:rPr lang="en-GB" sz="24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GB" sz="2400" kern="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understand with their hearts</a:t>
            </a:r>
          </a:p>
          <a:p>
            <a:pPr marL="457200" algn="r">
              <a:lnSpc>
                <a:spcPct val="115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000000"/>
                </a:solidFill>
                <a:latin typeface="Segoe UI" panose="020B0502040204020203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Isaiah 6 v 9 and 10</a:t>
            </a:r>
            <a:endParaRPr lang="en-GB" sz="2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The parable of the sower - Gospelimages">
            <a:extLst>
              <a:ext uri="{FF2B5EF4-FFF2-40B4-BE49-F238E27FC236}">
                <a16:creationId xmlns:a16="http://schemas.microsoft.com/office/drawing/2014/main" id="{99F0A896-E691-A920-5F3D-2D7DB7F8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5" y="713858"/>
            <a:ext cx="6968865" cy="5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0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parable of the sower - Gospelimages">
            <a:extLst>
              <a:ext uri="{FF2B5EF4-FFF2-40B4-BE49-F238E27FC236}">
                <a16:creationId xmlns:a16="http://schemas.microsoft.com/office/drawing/2014/main" id="{FFDCBF1F-8CEA-5B4A-59CC-7ECC07D2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5" y="713858"/>
            <a:ext cx="6968865" cy="5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92CB1B-1CCE-B739-DE6B-C161C1C757CF}"/>
              </a:ext>
            </a:extLst>
          </p:cNvPr>
          <p:cNvSpPr txBox="1"/>
          <p:nvPr/>
        </p:nvSpPr>
        <p:spPr>
          <a:xfrm>
            <a:off x="7435120" y="748843"/>
            <a:ext cx="4756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My longing ?</a:t>
            </a:r>
          </a:p>
          <a:p>
            <a:r>
              <a:rPr lang="en-US" sz="3600" b="1" dirty="0"/>
              <a:t>‘To be good soil’ </a:t>
            </a:r>
          </a:p>
          <a:p>
            <a:endParaRPr lang="en-US" sz="1000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265A1-1BFB-C1E7-0720-2B4560332239}"/>
              </a:ext>
            </a:extLst>
          </p:cNvPr>
          <p:cNvSpPr txBox="1"/>
          <p:nvPr/>
        </p:nvSpPr>
        <p:spPr>
          <a:xfrm>
            <a:off x="7592291" y="2345074"/>
            <a:ext cx="45997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But the seed on good soil stands for those with…</a:t>
            </a:r>
          </a:p>
          <a:p>
            <a:endParaRPr lang="en-GB" sz="3200" dirty="0"/>
          </a:p>
          <a:p>
            <a:r>
              <a:rPr lang="en-GB" sz="3200" dirty="0"/>
              <a:t>a noble and good heart, who hear the word, retain it, </a:t>
            </a:r>
          </a:p>
          <a:p>
            <a:r>
              <a:rPr lang="en-GB" sz="3200" dirty="0"/>
              <a:t>and by persevering produce a crop.</a:t>
            </a:r>
          </a:p>
        </p:txBody>
      </p:sp>
    </p:spTree>
    <p:extLst>
      <p:ext uri="{BB962C8B-B14F-4D97-AF65-F5344CB8AC3E}">
        <p14:creationId xmlns:p14="http://schemas.microsoft.com/office/powerpoint/2010/main" val="193734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Psalm 127:1 Vinyl Wall Art, Unless The ...">
            <a:extLst>
              <a:ext uri="{FF2B5EF4-FFF2-40B4-BE49-F238E27FC236}">
                <a16:creationId xmlns:a16="http://schemas.microsoft.com/office/drawing/2014/main" id="{514D7491-BF0C-F46E-27DC-9E2703D6F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208" y="1123527"/>
            <a:ext cx="9385579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6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 Was Hungry And You Gave Me Food – Moments With The Book">
            <a:extLst>
              <a:ext uri="{FF2B5EF4-FFF2-40B4-BE49-F238E27FC236}">
                <a16:creationId xmlns:a16="http://schemas.microsoft.com/office/drawing/2014/main" id="{442B8BE6-1FA8-A6C7-D7C7-237BED22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b="9111"/>
          <a:stretch>
            <a:fillRect/>
          </a:stretch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1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698EA-74B4-5E1D-FBEA-270424E7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50" b="34032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210</Words>
  <Application>Microsoft Macintosh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Duncan Stow</dc:creator>
  <cp:lastModifiedBy>Duncan Stow</cp:lastModifiedBy>
  <cp:revision>11</cp:revision>
  <cp:lastPrinted>2025-08-02T20:47:28Z</cp:lastPrinted>
  <dcterms:created xsi:type="dcterms:W3CDTF">2025-08-01T08:12:56Z</dcterms:created>
  <dcterms:modified xsi:type="dcterms:W3CDTF">2025-08-03T08:48:29Z</dcterms:modified>
</cp:coreProperties>
</file>