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D6F4-BE12-44F4-A41E-D3FC722B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49" y="946750"/>
            <a:ext cx="568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rgbClr val="FFFF66"/>
                </a:solidFill>
              </a:rPr>
              <a:t>Christ is risen!</a:t>
            </a:r>
          </a:p>
          <a:p>
            <a:pPr marL="0" indent="0">
              <a:buNone/>
            </a:pPr>
            <a:r>
              <a:rPr lang="en-GB" sz="5400" b="1" dirty="0"/>
              <a:t>He is risen indeed, hallelujah!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4E631-425D-4AFA-AC1B-012A0D9F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79" y="123825"/>
            <a:ext cx="56864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6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D9DE3-7482-46B5-AEBB-75972F95C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4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ADB2-8F26-4937-A412-EF632234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9" y="887639"/>
            <a:ext cx="5515947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Greatest Day in History</a:t>
            </a:r>
            <a:br>
              <a:rPr lang="en-GB" dirty="0"/>
            </a:br>
            <a:r>
              <a:rPr lang="en-GB" dirty="0"/>
              <a:t>John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F95D0-16FF-44CF-AF4E-78C72603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586" y="3150572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/>
              <a:t>Come and see…</a:t>
            </a:r>
          </a:p>
          <a:p>
            <a:pPr marL="0" indent="0">
              <a:buNone/>
            </a:pPr>
            <a:r>
              <a:rPr lang="en-GB" sz="5400" dirty="0"/>
              <a:t>…the empty cross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23C99-765B-4303-AB6C-B402F4D0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14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A089-27F2-4AF1-96DD-7C425881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82" y="676333"/>
            <a:ext cx="487641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5400" dirty="0"/>
              <a:t>Come and see…</a:t>
            </a:r>
          </a:p>
          <a:p>
            <a:pPr marL="0" indent="0">
              <a:buNone/>
            </a:pPr>
            <a:r>
              <a:rPr lang="en-GB" sz="5400" dirty="0"/>
              <a:t>…the empty tomb</a:t>
            </a:r>
          </a:p>
          <a:p>
            <a:pPr marL="0" indent="0">
              <a:buNone/>
            </a:pPr>
            <a:r>
              <a:rPr lang="en-GB" sz="5400" dirty="0"/>
              <a:t>See…</a:t>
            </a:r>
          </a:p>
          <a:p>
            <a:pPr marL="0" indent="0">
              <a:buNone/>
            </a:pPr>
            <a:r>
              <a:rPr lang="en-GB" sz="5400" dirty="0"/>
              <a:t>…and believe (v8)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B6C3C-D37B-4C85-893F-F32458258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r="9099"/>
          <a:stretch/>
        </p:blipFill>
        <p:spPr>
          <a:xfrm>
            <a:off x="5448979" y="1292940"/>
            <a:ext cx="6547277" cy="52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5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570-03C2-4541-A79A-7E9305AE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and tell (v17)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33A5FA-0D6B-48A3-B915-57BB098E3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253" y="1450957"/>
            <a:ext cx="9190653" cy="51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4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D6F4-BE12-44F4-A41E-D3FC722B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49" y="946750"/>
            <a:ext cx="568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rgbClr val="FFFF66"/>
                </a:solidFill>
              </a:rPr>
              <a:t>Christ is risen!</a:t>
            </a:r>
          </a:p>
          <a:p>
            <a:pPr marL="0" indent="0">
              <a:buNone/>
            </a:pPr>
            <a:r>
              <a:rPr lang="en-GB" sz="5400" b="1" dirty="0"/>
              <a:t>He is risen indeed, hallelujah!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4E631-425D-4AFA-AC1B-012A0D9F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79" y="123825"/>
            <a:ext cx="56864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213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5" ma:contentTypeDescription="Create a new document." ma:contentTypeScope="" ma:versionID="1b11cbaad8004a020e3cf898ec5fbcee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e3e72fde746aa10b9f6d3b0a1b077d7c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A5B515-711F-41C4-9A04-512E6F1E4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3AB948-3595-40C4-9E34-467D925E4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7652C-4212-4E2B-9A44-1DACBED062A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Depth</vt:lpstr>
      <vt:lpstr>PowerPoint Presentation</vt:lpstr>
      <vt:lpstr>PowerPoint Presentation</vt:lpstr>
      <vt:lpstr>The Greatest Day in History John 20</vt:lpstr>
      <vt:lpstr>PowerPoint Presentation</vt:lpstr>
      <vt:lpstr>Go and tell (v17)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Morden</dc:creator>
  <cp:lastModifiedBy>Peter Morden</cp:lastModifiedBy>
  <cp:revision>3</cp:revision>
  <dcterms:created xsi:type="dcterms:W3CDTF">2019-04-21T07:54:08Z</dcterms:created>
  <dcterms:modified xsi:type="dcterms:W3CDTF">2019-04-21T08:24:56Z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