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3"/>
  </p:handoutMasterIdLst>
  <p:sldIdLst>
    <p:sldId id="256" r:id="rId5"/>
    <p:sldId id="258" r:id="rId6"/>
    <p:sldId id="264" r:id="rId7"/>
    <p:sldId id="265" r:id="rId8"/>
    <p:sldId id="266" r:id="rId9"/>
    <p:sldId id="268" r:id="rId10"/>
    <p:sldId id="267" r:id="rId11"/>
    <p:sldId id="269" r:id="rId12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8B99F3-1F99-43E5-A694-CD8133F502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394D9-6AAB-4711-A969-0DF6C0FB5C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C0483-7E73-4C2F-8C4C-075E7DFC0CD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99762-E637-45B9-A711-F56B55383E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ED025-94CA-40C5-81AA-A000D42ACD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FB6ED-BEAA-40F1-97B1-3A98EA8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7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012372"/>
          </a:xfrm>
        </p:spPr>
        <p:txBody>
          <a:bodyPr>
            <a:normAutofit fontScale="90000"/>
          </a:bodyPr>
          <a:lstStyle/>
          <a:p>
            <a:r>
              <a:rPr lang="en-GB" dirty="0"/>
              <a:t>Colossians 3.1-17</a:t>
            </a:r>
            <a:br>
              <a:rPr lang="en-GB" dirty="0"/>
            </a:br>
            <a:r>
              <a:rPr lang="en-GB" dirty="0"/>
              <a:t>Discipleship and holiness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169921"/>
            <a:ext cx="3043057" cy="2621280"/>
          </a:xfrm>
        </p:spPr>
        <p:txBody>
          <a:bodyPr>
            <a:normAutofit/>
          </a:bodyPr>
          <a:lstStyle/>
          <a:p>
            <a:r>
              <a:rPr lang="en-GB" sz="3200" b="1" dirty="0"/>
              <a:t>What is the biblical vision, the biblical pattern for holiness?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657" y="1925067"/>
            <a:ext cx="7027964" cy="3366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73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973182"/>
            <a:ext cx="8001000" cy="983610"/>
          </a:xfrm>
        </p:spPr>
        <p:txBody>
          <a:bodyPr>
            <a:normAutofit fontScale="90000"/>
          </a:bodyPr>
          <a:lstStyle/>
          <a:p>
            <a:r>
              <a:rPr lang="en-GB" dirty="0"/>
              <a:t>Holiness is reflected in the life of jesus…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172" y="2211977"/>
            <a:ext cx="6400800" cy="3326674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dirty="0"/>
              <a:t>vv1-4</a:t>
            </a:r>
          </a:p>
          <a:p>
            <a:endParaRPr lang="en-GB" sz="3200" b="1" dirty="0"/>
          </a:p>
          <a:p>
            <a:r>
              <a:rPr lang="en-GB" sz="3200" b="1" dirty="0"/>
              <a:t>Holiness is Christlikeness. It is  reflecting his character, his virtues</a:t>
            </a:r>
          </a:p>
          <a:p>
            <a:endParaRPr lang="en-GB" sz="3200" b="1" dirty="0"/>
          </a:p>
          <a:p>
            <a:r>
              <a:rPr lang="en-GB" sz="3200" b="1" dirty="0"/>
              <a:t>And it is wonderful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47" y="1325650"/>
            <a:ext cx="3602425" cy="4803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1E88DF-A20E-443E-8284-700A8B157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15" y="4236097"/>
            <a:ext cx="3566360" cy="237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057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973182"/>
            <a:ext cx="8001000" cy="983610"/>
          </a:xfrm>
        </p:spPr>
        <p:txBody>
          <a:bodyPr>
            <a:normAutofit fontScale="90000"/>
          </a:bodyPr>
          <a:lstStyle/>
          <a:p>
            <a:r>
              <a:rPr lang="en-GB" dirty="0"/>
              <a:t>… and in the mission and ministry of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172" y="2211977"/>
            <a:ext cx="6400800" cy="3143794"/>
          </a:xfrm>
        </p:spPr>
        <p:txBody>
          <a:bodyPr>
            <a:normAutofit/>
          </a:bodyPr>
          <a:lstStyle/>
          <a:p>
            <a:r>
              <a:rPr lang="en-GB" sz="3200" b="1" dirty="0"/>
              <a:t>3.1-5</a:t>
            </a:r>
          </a:p>
          <a:p>
            <a:r>
              <a:rPr lang="en-GB" sz="3200" b="1" dirty="0"/>
              <a:t>The dying and rising pattern is also the pattern for our growth in holiness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47" y="1325650"/>
            <a:ext cx="3602425" cy="4803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408294-FF86-4C25-A504-B97231F07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516" y="4054162"/>
            <a:ext cx="3798137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9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A260F-A1B8-44C8-970E-2879BD1D9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950" y="512116"/>
            <a:ext cx="6400800" cy="194733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Teach me to play golf!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60265-7FC5-4CC7-A3C4-3C475D3F3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601198"/>
            <a:ext cx="3134503" cy="22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6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95" y="180702"/>
            <a:ext cx="8001000" cy="983610"/>
          </a:xfrm>
        </p:spPr>
        <p:txBody>
          <a:bodyPr>
            <a:normAutofit fontScale="90000"/>
          </a:bodyPr>
          <a:lstStyle/>
          <a:p>
            <a:r>
              <a:rPr lang="en-GB" dirty="0"/>
              <a:t>How do we become holy?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95" y="1584960"/>
            <a:ext cx="6400800" cy="3143794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/>
              <a:t>i. God is at work (3.10)</a:t>
            </a:r>
          </a:p>
          <a:p>
            <a:r>
              <a:rPr lang="en-GB" sz="3200" b="1" dirty="0"/>
              <a:t>We are </a:t>
            </a:r>
            <a:r>
              <a:rPr lang="en-GB" sz="3200" b="1" i="1" dirty="0"/>
              <a:t>being renewed </a:t>
            </a:r>
          </a:p>
          <a:p>
            <a:r>
              <a:rPr lang="en-GB" sz="3200" b="1" dirty="0"/>
              <a:t>ii. We are involved</a:t>
            </a:r>
          </a:p>
          <a:p>
            <a:r>
              <a:rPr lang="en-GB" sz="3200" b="1" dirty="0"/>
              <a:t>3.1-2, </a:t>
            </a:r>
            <a:r>
              <a:rPr lang="en-GB" sz="3200" b="1" i="1" dirty="0"/>
              <a:t>set</a:t>
            </a:r>
            <a:r>
              <a:rPr lang="en-GB" sz="3200" b="1" dirty="0"/>
              <a:t>; 3.5, </a:t>
            </a:r>
            <a:r>
              <a:rPr lang="en-GB" sz="3200" b="1" i="1" dirty="0"/>
              <a:t>put to death</a:t>
            </a:r>
            <a:r>
              <a:rPr lang="en-GB" sz="3200" b="1" dirty="0"/>
              <a:t>; 3.7, </a:t>
            </a:r>
            <a:r>
              <a:rPr lang="en-GB" sz="3200" b="1" i="1" dirty="0"/>
              <a:t>rid yourselves</a:t>
            </a:r>
            <a:r>
              <a:rPr lang="en-GB" sz="3200" b="1" dirty="0"/>
              <a:t>; 3.12, </a:t>
            </a:r>
            <a:r>
              <a:rPr lang="en-GB" sz="3200" b="1" i="1" dirty="0"/>
              <a:t>clothe yourselves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47" y="1325650"/>
            <a:ext cx="3602425" cy="4803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00D595-6706-4A36-835C-253C64128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765" y="3946313"/>
            <a:ext cx="3798137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7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95" y="180702"/>
            <a:ext cx="8001000" cy="983610"/>
          </a:xfrm>
        </p:spPr>
        <p:txBody>
          <a:bodyPr>
            <a:normAutofit fontScale="90000"/>
          </a:bodyPr>
          <a:lstStyle/>
          <a:p>
            <a:r>
              <a:rPr lang="en-GB" dirty="0"/>
              <a:t>How do we become holy?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95" y="1584959"/>
            <a:ext cx="6400800" cy="4868091"/>
          </a:xfrm>
        </p:spPr>
        <p:txBody>
          <a:bodyPr>
            <a:normAutofit fontScale="85000" lnSpcReduction="20000"/>
          </a:bodyPr>
          <a:lstStyle/>
          <a:p>
            <a:r>
              <a:rPr lang="en-GB" sz="3200" b="1" i="1" dirty="0"/>
              <a:t>A — Avoid.</a:t>
            </a:r>
          </a:p>
          <a:p>
            <a:r>
              <a:rPr lang="en-GB" sz="3200" b="1" i="1" dirty="0"/>
              <a:t>N — Say No! within five seconds.</a:t>
            </a:r>
          </a:p>
          <a:p>
            <a:r>
              <a:rPr lang="en-GB" sz="3200" b="1" i="1" dirty="0"/>
              <a:t>T — Turn to something magnificent, like Christ crucified. Think of the ‘expulsive power of a new affection’</a:t>
            </a:r>
          </a:p>
          <a:p>
            <a:r>
              <a:rPr lang="en-GB" sz="3200" b="1" i="1" dirty="0"/>
              <a:t>H — Hold the pure thing in the mind until the vice is gone.</a:t>
            </a:r>
          </a:p>
          <a:p>
            <a:r>
              <a:rPr lang="en-GB" sz="3200" b="1" i="1" dirty="0"/>
              <a:t>E — Enjoy the greater pleasure of the promises of God.</a:t>
            </a:r>
          </a:p>
          <a:p>
            <a:r>
              <a:rPr lang="en-GB" sz="3200" b="1" i="1" dirty="0"/>
              <a:t>M — Move on to meaningful Christ-exalting activity.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47" y="1325650"/>
            <a:ext cx="3602425" cy="4803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47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5E4D6-0784-4EFB-AD52-0FCA5E0CC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l="4933" r="217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469572"/>
          </a:xfrm>
        </p:spPr>
        <p:txBody>
          <a:bodyPr>
            <a:normAutofit fontScale="90000"/>
          </a:bodyPr>
          <a:lstStyle/>
          <a:p>
            <a:r>
              <a:rPr lang="en-GB" dirty="0"/>
              <a:t>How do we become holy?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377441"/>
            <a:ext cx="6400800" cy="3413760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iii. We will never be perfect (v 13, </a:t>
            </a:r>
            <a:r>
              <a:rPr lang="en-GB" sz="3600" b="1" i="1" dirty="0">
                <a:solidFill>
                  <a:schemeClr val="tx1"/>
                </a:solidFill>
              </a:rPr>
              <a:t>bearing with </a:t>
            </a:r>
            <a:r>
              <a:rPr lang="en-GB" sz="3600" b="1" dirty="0">
                <a:solidFill>
                  <a:schemeClr val="tx1"/>
                </a:solidFill>
              </a:rPr>
              <a:t>one another, </a:t>
            </a:r>
            <a:r>
              <a:rPr lang="en-GB" sz="3600" b="1" i="1" dirty="0">
                <a:solidFill>
                  <a:schemeClr val="tx1"/>
                </a:solidFill>
              </a:rPr>
              <a:t>forgiving one </a:t>
            </a:r>
            <a:r>
              <a:rPr lang="en-GB" sz="3600" b="1" dirty="0">
                <a:solidFill>
                  <a:schemeClr val="tx1"/>
                </a:solidFill>
              </a:rPr>
              <a:t>another)…</a:t>
            </a:r>
          </a:p>
          <a:p>
            <a:r>
              <a:rPr lang="en-GB" sz="3600" b="1" dirty="0">
                <a:solidFill>
                  <a:schemeClr val="tx1"/>
                </a:solidFill>
              </a:rPr>
              <a:t>… but aim high</a:t>
            </a:r>
          </a:p>
          <a:p>
            <a:endParaRPr lang="en-GB" sz="3600" b="1" i="1" dirty="0">
              <a:solidFill>
                <a:schemeClr val="tx1"/>
              </a:solidFill>
            </a:endParaRPr>
          </a:p>
          <a:p>
            <a:r>
              <a:rPr lang="en-GB" sz="3600" b="1" dirty="0">
                <a:solidFill>
                  <a:schemeClr val="tx1"/>
                </a:solidFill>
              </a:rPr>
              <a:t>Act the miracle…</a:t>
            </a:r>
          </a:p>
        </p:txBody>
      </p:sp>
    </p:spTree>
    <p:extLst>
      <p:ext uri="{BB962C8B-B14F-4D97-AF65-F5344CB8AC3E}">
        <p14:creationId xmlns:p14="http://schemas.microsoft.com/office/powerpoint/2010/main" val="201266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1511F85B-5967-428B-BE8B-819A79813D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B561C-05C9-43F3-86E2-CB1D23F4F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/>
          </a:blip>
          <a:srcRect t="8616" b="71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C6252F-9468-4CFE-8A28-0DFE703FB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249" y="1292747"/>
            <a:ext cx="5539145" cy="2486049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is god challenging us to act the miracle?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249" y="3927566"/>
            <a:ext cx="5133408" cy="20583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600" b="1" dirty="0">
                <a:solidFill>
                  <a:schemeClr val="tx1"/>
                </a:solidFill>
              </a:rPr>
              <a:t>What do we need to put off and what do we need to put on? </a:t>
            </a:r>
            <a:endParaRPr lang="en-GB" sz="3600" b="1" i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953190-DE55-45A6-B60E-8ACDB482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39" y="700628"/>
            <a:ext cx="5087547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682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8CC104-E670-4BF3-A652-620E0C236E73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145bb1d-ca89-48f5-8a03-ec3f6999098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2B82C5B-6351-40CB-AFFE-4934DCBBA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2D270D-7849-4EBB-9BB4-326764933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2401</TotalTime>
  <Words>250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Slice</vt:lpstr>
      <vt:lpstr>Colossians 3.1-17 Discipleship and holiness</vt:lpstr>
      <vt:lpstr>Holiness is reflected in the life of jesus…</vt:lpstr>
      <vt:lpstr>… and in the mission and ministry of jesus</vt:lpstr>
      <vt:lpstr>PowerPoint Presentation</vt:lpstr>
      <vt:lpstr>How do we become holy? </vt:lpstr>
      <vt:lpstr>How do we become holy? </vt:lpstr>
      <vt:lpstr>How do we become holy? </vt:lpstr>
      <vt:lpstr>Where is god challenging us to act the miracle?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8.31 – 9.13 Foundations for Discipleship</dc:title>
  <dc:creator>Peter Morden</dc:creator>
  <cp:lastModifiedBy>Peter Morden</cp:lastModifiedBy>
  <cp:revision>20</cp:revision>
  <cp:lastPrinted>2017-10-29T08:28:49Z</cp:lastPrinted>
  <dcterms:created xsi:type="dcterms:W3CDTF">2017-09-01T17:51:29Z</dcterms:created>
  <dcterms:modified xsi:type="dcterms:W3CDTF">2017-10-29T09:35:11Z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