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9" r:id="rId5"/>
    <p:sldId id="258" r:id="rId6"/>
    <p:sldId id="261" r:id="rId7"/>
    <p:sldId id="263" r:id="rId8"/>
    <p:sldId id="264" r:id="rId9"/>
    <p:sldId id="260"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551887-EBE9-4E45-9CBD-4E3D8720D970}" v="2004" dt="2021-10-01T10:06:52.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yson" userId="258718056142817a" providerId="LiveId" clId="{5C551887-EBE9-4E45-9CBD-4E3D8720D970}"/>
    <pc:docChg chg="undo custSel addSld delSld modSld sldOrd">
      <pc:chgData name="Chris Dyson" userId="258718056142817a" providerId="LiveId" clId="{5C551887-EBE9-4E45-9CBD-4E3D8720D970}" dt="2021-10-01T10:06:52.664" v="4574"/>
      <pc:docMkLst>
        <pc:docMk/>
      </pc:docMkLst>
      <pc:sldChg chg="addSp delSp modSp new mod">
        <pc:chgData name="Chris Dyson" userId="258718056142817a" providerId="LiveId" clId="{5C551887-EBE9-4E45-9CBD-4E3D8720D970}" dt="2021-09-27T21:17:33.210" v="320" actId="404"/>
        <pc:sldMkLst>
          <pc:docMk/>
          <pc:sldMk cId="3650499526" sldId="256"/>
        </pc:sldMkLst>
        <pc:spChg chg="del">
          <ac:chgData name="Chris Dyson" userId="258718056142817a" providerId="LiveId" clId="{5C551887-EBE9-4E45-9CBD-4E3D8720D970}" dt="2021-09-27T21:00:34.329" v="1" actId="478"/>
          <ac:spMkLst>
            <pc:docMk/>
            <pc:sldMk cId="3650499526" sldId="256"/>
            <ac:spMk id="2" creationId="{627B19FD-9CD9-44BE-9395-8497E62100A0}"/>
          </ac:spMkLst>
        </pc:spChg>
        <pc:spChg chg="del">
          <ac:chgData name="Chris Dyson" userId="258718056142817a" providerId="LiveId" clId="{5C551887-EBE9-4E45-9CBD-4E3D8720D970}" dt="2021-09-27T21:00:34.329" v="1" actId="478"/>
          <ac:spMkLst>
            <pc:docMk/>
            <pc:sldMk cId="3650499526" sldId="256"/>
            <ac:spMk id="3" creationId="{4E2B2666-943F-40B4-964F-FA02E44077B8}"/>
          </ac:spMkLst>
        </pc:spChg>
        <pc:spChg chg="add mod">
          <ac:chgData name="Chris Dyson" userId="258718056142817a" providerId="LiveId" clId="{5C551887-EBE9-4E45-9CBD-4E3D8720D970}" dt="2021-09-27T21:09:44.831" v="100" actId="6549"/>
          <ac:spMkLst>
            <pc:docMk/>
            <pc:sldMk cId="3650499526" sldId="256"/>
            <ac:spMk id="6" creationId="{7C8CB22A-E341-4643-9523-8EBE336EEEDD}"/>
          </ac:spMkLst>
        </pc:spChg>
        <pc:spChg chg="add mod">
          <ac:chgData name="Chris Dyson" userId="258718056142817a" providerId="LiveId" clId="{5C551887-EBE9-4E45-9CBD-4E3D8720D970}" dt="2021-09-27T21:17:04.403" v="293" actId="403"/>
          <ac:spMkLst>
            <pc:docMk/>
            <pc:sldMk cId="3650499526" sldId="256"/>
            <ac:spMk id="9" creationId="{3F8BF4E1-5E25-49DF-9270-38990DBD865E}"/>
          </ac:spMkLst>
        </pc:spChg>
        <pc:spChg chg="add mod">
          <ac:chgData name="Chris Dyson" userId="258718056142817a" providerId="LiveId" clId="{5C551887-EBE9-4E45-9CBD-4E3D8720D970}" dt="2021-09-27T21:17:33.210" v="320" actId="404"/>
          <ac:spMkLst>
            <pc:docMk/>
            <pc:sldMk cId="3650499526" sldId="256"/>
            <ac:spMk id="10" creationId="{EDE01610-6079-42A4-8FBF-D39F08C957AF}"/>
          </ac:spMkLst>
        </pc:spChg>
        <pc:picChg chg="add del mod modCrop">
          <ac:chgData name="Chris Dyson" userId="258718056142817a" providerId="LiveId" clId="{5C551887-EBE9-4E45-9CBD-4E3D8720D970}" dt="2021-09-27T21:07:24.314" v="88" actId="478"/>
          <ac:picMkLst>
            <pc:docMk/>
            <pc:sldMk cId="3650499526" sldId="256"/>
            <ac:picMk id="5" creationId="{46F21A38-985B-4544-A088-93A5B0441391}"/>
          </ac:picMkLst>
        </pc:picChg>
        <pc:picChg chg="add mod ord modCrop">
          <ac:chgData name="Chris Dyson" userId="258718056142817a" providerId="LiveId" clId="{5C551887-EBE9-4E45-9CBD-4E3D8720D970}" dt="2021-09-27T21:09:08.849" v="96" actId="18131"/>
          <ac:picMkLst>
            <pc:docMk/>
            <pc:sldMk cId="3650499526" sldId="256"/>
            <ac:picMk id="8" creationId="{306A6B9F-40A8-461D-808F-A31474DDB6AF}"/>
          </ac:picMkLst>
        </pc:picChg>
      </pc:sldChg>
      <pc:sldChg chg="addSp delSp modSp add mod modAnim">
        <pc:chgData name="Chris Dyson" userId="258718056142817a" providerId="LiveId" clId="{5C551887-EBE9-4E45-9CBD-4E3D8720D970}" dt="2021-09-27T22:06:09.225" v="1392"/>
        <pc:sldMkLst>
          <pc:docMk/>
          <pc:sldMk cId="2551013519" sldId="257"/>
        </pc:sldMkLst>
        <pc:spChg chg="add del mod">
          <ac:chgData name="Chris Dyson" userId="258718056142817a" providerId="LiveId" clId="{5C551887-EBE9-4E45-9CBD-4E3D8720D970}" dt="2021-09-27T22:03:27.432" v="1327" actId="478"/>
          <ac:spMkLst>
            <pc:docMk/>
            <pc:sldMk cId="2551013519" sldId="257"/>
            <ac:spMk id="4" creationId="{530EE323-3256-4280-8C95-87B22EE91732}"/>
          </ac:spMkLst>
        </pc:spChg>
        <pc:spChg chg="add mod">
          <ac:chgData name="Chris Dyson" userId="258718056142817a" providerId="LiveId" clId="{5C551887-EBE9-4E45-9CBD-4E3D8720D970}" dt="2021-09-27T21:54:33.699" v="1045" actId="20577"/>
          <ac:spMkLst>
            <pc:docMk/>
            <pc:sldMk cId="2551013519" sldId="257"/>
            <ac:spMk id="5" creationId="{137A60F3-FCCA-41FD-B7FF-C36C82A96176}"/>
          </ac:spMkLst>
        </pc:spChg>
        <pc:spChg chg="add mod">
          <ac:chgData name="Chris Dyson" userId="258718056142817a" providerId="LiveId" clId="{5C551887-EBE9-4E45-9CBD-4E3D8720D970}" dt="2021-09-27T22:00:22.707" v="1139" actId="20577"/>
          <ac:spMkLst>
            <pc:docMk/>
            <pc:sldMk cId="2551013519" sldId="257"/>
            <ac:spMk id="6" creationId="{FA4B166F-04FE-449C-91B4-BE1264391ADF}"/>
          </ac:spMkLst>
        </pc:spChg>
        <pc:spChg chg="add mod">
          <ac:chgData name="Chris Dyson" userId="258718056142817a" providerId="LiveId" clId="{5C551887-EBE9-4E45-9CBD-4E3D8720D970}" dt="2021-09-27T22:02:07.209" v="1240" actId="14100"/>
          <ac:spMkLst>
            <pc:docMk/>
            <pc:sldMk cId="2551013519" sldId="257"/>
            <ac:spMk id="7" creationId="{C6E209F5-5B60-4F92-A814-1CE8FADEC2D8}"/>
          </ac:spMkLst>
        </pc:spChg>
        <pc:spChg chg="add mod">
          <ac:chgData name="Chris Dyson" userId="258718056142817a" providerId="LiveId" clId="{5C551887-EBE9-4E45-9CBD-4E3D8720D970}" dt="2021-09-27T22:03:04.054" v="1325" actId="14100"/>
          <ac:spMkLst>
            <pc:docMk/>
            <pc:sldMk cId="2551013519" sldId="257"/>
            <ac:spMk id="8" creationId="{596A7806-EEF1-4DD4-9142-56C56182B93A}"/>
          </ac:spMkLst>
        </pc:spChg>
        <pc:spChg chg="add mod">
          <ac:chgData name="Chris Dyson" userId="258718056142817a" providerId="LiveId" clId="{5C551887-EBE9-4E45-9CBD-4E3D8720D970}" dt="2021-09-27T22:03:22.153" v="1326" actId="571"/>
          <ac:spMkLst>
            <pc:docMk/>
            <pc:sldMk cId="2551013519" sldId="257"/>
            <ac:spMk id="9" creationId="{06FD82B8-7D34-40C1-A6F4-FB6CDC1BF38F}"/>
          </ac:spMkLst>
        </pc:spChg>
        <pc:spChg chg="add mod">
          <ac:chgData name="Chris Dyson" userId="258718056142817a" providerId="LiveId" clId="{5C551887-EBE9-4E45-9CBD-4E3D8720D970}" dt="2021-09-27T22:05:48.851" v="1388" actId="14100"/>
          <ac:spMkLst>
            <pc:docMk/>
            <pc:sldMk cId="2551013519" sldId="257"/>
            <ac:spMk id="10" creationId="{5F9BC02B-3298-4D36-9250-38F26E0BA57C}"/>
          </ac:spMkLst>
        </pc:spChg>
        <pc:picChg chg="add mod modCrop">
          <ac:chgData name="Chris Dyson" userId="258718056142817a" providerId="LiveId" clId="{5C551887-EBE9-4E45-9CBD-4E3D8720D970}" dt="2021-09-27T21:13:24.876" v="226" actId="732"/>
          <ac:picMkLst>
            <pc:docMk/>
            <pc:sldMk cId="2551013519" sldId="257"/>
            <ac:picMk id="3" creationId="{ECEA1CB5-ADF0-46A2-A737-19F7F8776DE2}"/>
          </ac:picMkLst>
        </pc:picChg>
      </pc:sldChg>
      <pc:sldChg chg="addSp modSp add mod modAnim">
        <pc:chgData name="Chris Dyson" userId="258718056142817a" providerId="LiveId" clId="{5C551887-EBE9-4E45-9CBD-4E3D8720D970}" dt="2021-09-27T22:14:32.014" v="1776" actId="20577"/>
        <pc:sldMkLst>
          <pc:docMk/>
          <pc:sldMk cId="1900764218" sldId="258"/>
        </pc:sldMkLst>
        <pc:spChg chg="add mod">
          <ac:chgData name="Chris Dyson" userId="258718056142817a" providerId="LiveId" clId="{5C551887-EBE9-4E45-9CBD-4E3D8720D970}" dt="2021-09-27T21:12:39.306" v="221" actId="20577"/>
          <ac:spMkLst>
            <pc:docMk/>
            <pc:sldMk cId="1900764218" sldId="258"/>
            <ac:spMk id="4" creationId="{498BC6E4-F165-42CF-A04F-4DE178C80186}"/>
          </ac:spMkLst>
        </pc:spChg>
        <pc:spChg chg="add mod">
          <ac:chgData name="Chris Dyson" userId="258718056142817a" providerId="LiveId" clId="{5C551887-EBE9-4E45-9CBD-4E3D8720D970}" dt="2021-09-27T22:06:27.646" v="1410" actId="20577"/>
          <ac:spMkLst>
            <pc:docMk/>
            <pc:sldMk cId="1900764218" sldId="258"/>
            <ac:spMk id="5" creationId="{7A6588A0-140B-456D-B724-C803879C1566}"/>
          </ac:spMkLst>
        </pc:spChg>
        <pc:spChg chg="add mod">
          <ac:chgData name="Chris Dyson" userId="258718056142817a" providerId="LiveId" clId="{5C551887-EBE9-4E45-9CBD-4E3D8720D970}" dt="2021-09-27T22:07:22.504" v="1469" actId="20577"/>
          <ac:spMkLst>
            <pc:docMk/>
            <pc:sldMk cId="1900764218" sldId="258"/>
            <ac:spMk id="6" creationId="{B569CF51-93E6-480F-B31F-8A6A4F48BC99}"/>
          </ac:spMkLst>
        </pc:spChg>
        <pc:spChg chg="add mod">
          <ac:chgData name="Chris Dyson" userId="258718056142817a" providerId="LiveId" clId="{5C551887-EBE9-4E45-9CBD-4E3D8720D970}" dt="2021-09-27T22:07:37.515" v="1492" actId="20577"/>
          <ac:spMkLst>
            <pc:docMk/>
            <pc:sldMk cId="1900764218" sldId="258"/>
            <ac:spMk id="7" creationId="{C784A267-A5A6-4099-8517-AA2A25E19C97}"/>
          </ac:spMkLst>
        </pc:spChg>
        <pc:spChg chg="add mod">
          <ac:chgData name="Chris Dyson" userId="258718056142817a" providerId="LiveId" clId="{5C551887-EBE9-4E45-9CBD-4E3D8720D970}" dt="2021-09-27T22:08:39.347" v="1519" actId="404"/>
          <ac:spMkLst>
            <pc:docMk/>
            <pc:sldMk cId="1900764218" sldId="258"/>
            <ac:spMk id="8" creationId="{0108AC66-705E-4BB8-984C-FC207BCF2EAF}"/>
          </ac:spMkLst>
        </pc:spChg>
        <pc:spChg chg="add mod">
          <ac:chgData name="Chris Dyson" userId="258718056142817a" providerId="LiveId" clId="{5C551887-EBE9-4E45-9CBD-4E3D8720D970}" dt="2021-09-27T22:12:24.830" v="1643" actId="404"/>
          <ac:spMkLst>
            <pc:docMk/>
            <pc:sldMk cId="1900764218" sldId="258"/>
            <ac:spMk id="9" creationId="{842D5B0A-42E6-4F2E-91C0-206359A8E8C6}"/>
          </ac:spMkLst>
        </pc:spChg>
        <pc:spChg chg="add mod">
          <ac:chgData name="Chris Dyson" userId="258718056142817a" providerId="LiveId" clId="{5C551887-EBE9-4E45-9CBD-4E3D8720D970}" dt="2021-09-27T22:14:32.014" v="1776" actId="20577"/>
          <ac:spMkLst>
            <pc:docMk/>
            <pc:sldMk cId="1900764218" sldId="258"/>
            <ac:spMk id="10" creationId="{8CF67724-4C12-4E17-8AFA-5E70E24E3BF0}"/>
          </ac:spMkLst>
        </pc:spChg>
        <pc:spChg chg="add mod">
          <ac:chgData name="Chris Dyson" userId="258718056142817a" providerId="LiveId" clId="{5C551887-EBE9-4E45-9CBD-4E3D8720D970}" dt="2021-09-27T22:14:24.388" v="1761" actId="20577"/>
          <ac:spMkLst>
            <pc:docMk/>
            <pc:sldMk cId="1900764218" sldId="258"/>
            <ac:spMk id="11" creationId="{1D36A980-F0C7-48A8-881E-0418AEBC0086}"/>
          </ac:spMkLst>
        </pc:spChg>
        <pc:picChg chg="add mod modCrop">
          <ac:chgData name="Chris Dyson" userId="258718056142817a" providerId="LiveId" clId="{5C551887-EBE9-4E45-9CBD-4E3D8720D970}" dt="2021-09-27T21:03:48.994" v="27" actId="18131"/>
          <ac:picMkLst>
            <pc:docMk/>
            <pc:sldMk cId="1900764218" sldId="258"/>
            <ac:picMk id="3" creationId="{85BF2BBE-10B4-41BB-A5F8-7A1280689737}"/>
          </ac:picMkLst>
        </pc:picChg>
      </pc:sldChg>
      <pc:sldChg chg="addSp delSp modSp add mod ord modAnim">
        <pc:chgData name="Chris Dyson" userId="258718056142817a" providerId="LiveId" clId="{5C551887-EBE9-4E45-9CBD-4E3D8720D970}" dt="2021-09-27T22:18:50.456" v="1948"/>
        <pc:sldMkLst>
          <pc:docMk/>
          <pc:sldMk cId="1302712377" sldId="259"/>
        </pc:sldMkLst>
        <pc:spChg chg="add mod">
          <ac:chgData name="Chris Dyson" userId="258718056142817a" providerId="LiveId" clId="{5C551887-EBE9-4E45-9CBD-4E3D8720D970}" dt="2021-09-27T21:11:00.840" v="153" actId="20577"/>
          <ac:spMkLst>
            <pc:docMk/>
            <pc:sldMk cId="1302712377" sldId="259"/>
            <ac:spMk id="4" creationId="{ADF99953-9F7F-4EC6-9A8C-026D3EF1541D}"/>
          </ac:spMkLst>
        </pc:spChg>
        <pc:spChg chg="add mod">
          <ac:chgData name="Chris Dyson" userId="258718056142817a" providerId="LiveId" clId="{5C551887-EBE9-4E45-9CBD-4E3D8720D970}" dt="2021-09-27T21:19:24.574" v="331" actId="20577"/>
          <ac:spMkLst>
            <pc:docMk/>
            <pc:sldMk cId="1302712377" sldId="259"/>
            <ac:spMk id="5" creationId="{3AFD5620-229A-4469-BC38-A2565A6CFFBF}"/>
          </ac:spMkLst>
        </pc:spChg>
        <pc:spChg chg="add mod">
          <ac:chgData name="Chris Dyson" userId="258718056142817a" providerId="LiveId" clId="{5C551887-EBE9-4E45-9CBD-4E3D8720D970}" dt="2021-09-27T21:38:56.833" v="738" actId="1076"/>
          <ac:spMkLst>
            <pc:docMk/>
            <pc:sldMk cId="1302712377" sldId="259"/>
            <ac:spMk id="16" creationId="{36ECE8BE-DB32-4360-A40D-D1BBE294E742}"/>
          </ac:spMkLst>
        </pc:spChg>
        <pc:spChg chg="add mod">
          <ac:chgData name="Chris Dyson" userId="258718056142817a" providerId="LiveId" clId="{5C551887-EBE9-4E45-9CBD-4E3D8720D970}" dt="2021-09-27T21:56:53.337" v="1048" actId="20577"/>
          <ac:spMkLst>
            <pc:docMk/>
            <pc:sldMk cId="1302712377" sldId="259"/>
            <ac:spMk id="17" creationId="{355AE5BC-19CF-4D74-97B7-F14F56A14A19}"/>
          </ac:spMkLst>
        </pc:spChg>
        <pc:spChg chg="add mod">
          <ac:chgData name="Chris Dyson" userId="258718056142817a" providerId="LiveId" clId="{5C551887-EBE9-4E45-9CBD-4E3D8720D970}" dt="2021-09-27T21:52:11.354" v="1010" actId="164"/>
          <ac:spMkLst>
            <pc:docMk/>
            <pc:sldMk cId="1302712377" sldId="259"/>
            <ac:spMk id="18" creationId="{6AD7BB6B-8067-44DD-B689-388C6ED9A456}"/>
          </ac:spMkLst>
        </pc:spChg>
        <pc:spChg chg="add mod">
          <ac:chgData name="Chris Dyson" userId="258718056142817a" providerId="LiveId" clId="{5C551887-EBE9-4E45-9CBD-4E3D8720D970}" dt="2021-09-27T21:52:16.228" v="1011" actId="164"/>
          <ac:spMkLst>
            <pc:docMk/>
            <pc:sldMk cId="1302712377" sldId="259"/>
            <ac:spMk id="19" creationId="{66864CE9-23BA-47F0-A541-85405148E3D4}"/>
          </ac:spMkLst>
        </pc:spChg>
        <pc:spChg chg="add mod">
          <ac:chgData name="Chris Dyson" userId="258718056142817a" providerId="LiveId" clId="{5C551887-EBE9-4E45-9CBD-4E3D8720D970}" dt="2021-09-27T21:52:19.092" v="1012" actId="164"/>
          <ac:spMkLst>
            <pc:docMk/>
            <pc:sldMk cId="1302712377" sldId="259"/>
            <ac:spMk id="20" creationId="{0AE4DCDE-7C09-4630-82FB-B10D2F7608DF}"/>
          </ac:spMkLst>
        </pc:spChg>
        <pc:spChg chg="add del mod">
          <ac:chgData name="Chris Dyson" userId="258718056142817a" providerId="LiveId" clId="{5C551887-EBE9-4E45-9CBD-4E3D8720D970}" dt="2021-09-27T21:38:13.321" v="735" actId="478"/>
          <ac:spMkLst>
            <pc:docMk/>
            <pc:sldMk cId="1302712377" sldId="259"/>
            <ac:spMk id="21" creationId="{18531D90-E10A-495F-99CE-991F5B7D66E7}"/>
          </ac:spMkLst>
        </pc:spChg>
        <pc:spChg chg="add mod">
          <ac:chgData name="Chris Dyson" userId="258718056142817a" providerId="LiveId" clId="{5C551887-EBE9-4E45-9CBD-4E3D8720D970}" dt="2021-09-27T21:52:22.371" v="1013" actId="164"/>
          <ac:spMkLst>
            <pc:docMk/>
            <pc:sldMk cId="1302712377" sldId="259"/>
            <ac:spMk id="24" creationId="{4696CA26-326C-4C0B-880D-82B3F5A00C2A}"/>
          </ac:spMkLst>
        </pc:spChg>
        <pc:spChg chg="add mod">
          <ac:chgData name="Chris Dyson" userId="258718056142817a" providerId="LiveId" clId="{5C551887-EBE9-4E45-9CBD-4E3D8720D970}" dt="2021-09-27T21:51:56.910" v="1009" actId="1036"/>
          <ac:spMkLst>
            <pc:docMk/>
            <pc:sldMk cId="1302712377" sldId="259"/>
            <ac:spMk id="26" creationId="{1C7791C1-B722-4FE7-BD69-A314DD451DEE}"/>
          </ac:spMkLst>
        </pc:spChg>
        <pc:spChg chg="add mod">
          <ac:chgData name="Chris Dyson" userId="258718056142817a" providerId="LiveId" clId="{5C551887-EBE9-4E45-9CBD-4E3D8720D970}" dt="2021-09-27T21:51:56.910" v="1009" actId="1036"/>
          <ac:spMkLst>
            <pc:docMk/>
            <pc:sldMk cId="1302712377" sldId="259"/>
            <ac:spMk id="27" creationId="{A3E64BCB-2E89-42A1-97DD-3F612792F734}"/>
          </ac:spMkLst>
        </pc:spChg>
        <pc:grpChg chg="add mod">
          <ac:chgData name="Chris Dyson" userId="258718056142817a" providerId="LiveId" clId="{5C551887-EBE9-4E45-9CBD-4E3D8720D970}" dt="2021-09-27T21:52:11.354" v="1010" actId="164"/>
          <ac:grpSpMkLst>
            <pc:docMk/>
            <pc:sldMk cId="1302712377" sldId="259"/>
            <ac:grpSpMk id="28" creationId="{6D948BEF-89B6-472F-9C43-25E070D130BB}"/>
          </ac:grpSpMkLst>
        </pc:grpChg>
        <pc:grpChg chg="add mod">
          <ac:chgData name="Chris Dyson" userId="258718056142817a" providerId="LiveId" clId="{5C551887-EBE9-4E45-9CBD-4E3D8720D970}" dt="2021-09-27T21:52:16.228" v="1011" actId="164"/>
          <ac:grpSpMkLst>
            <pc:docMk/>
            <pc:sldMk cId="1302712377" sldId="259"/>
            <ac:grpSpMk id="29" creationId="{1627EE54-EADA-44AC-80D8-69DA5985F616}"/>
          </ac:grpSpMkLst>
        </pc:grpChg>
        <pc:grpChg chg="add mod">
          <ac:chgData name="Chris Dyson" userId="258718056142817a" providerId="LiveId" clId="{5C551887-EBE9-4E45-9CBD-4E3D8720D970}" dt="2021-09-27T21:52:19.092" v="1012" actId="164"/>
          <ac:grpSpMkLst>
            <pc:docMk/>
            <pc:sldMk cId="1302712377" sldId="259"/>
            <ac:grpSpMk id="30" creationId="{A5D02F18-D800-45B6-9673-1EAE7D5E4572}"/>
          </ac:grpSpMkLst>
        </pc:grpChg>
        <pc:grpChg chg="add mod">
          <ac:chgData name="Chris Dyson" userId="258718056142817a" providerId="LiveId" clId="{5C551887-EBE9-4E45-9CBD-4E3D8720D970}" dt="2021-09-27T21:52:22.371" v="1013" actId="164"/>
          <ac:grpSpMkLst>
            <pc:docMk/>
            <pc:sldMk cId="1302712377" sldId="259"/>
            <ac:grpSpMk id="31" creationId="{8357CC02-E4F3-4540-9241-9FDC270E840D}"/>
          </ac:grpSpMkLst>
        </pc:grpChg>
        <pc:picChg chg="add mod modCrop">
          <ac:chgData name="Chris Dyson" userId="258718056142817a" providerId="LiveId" clId="{5C551887-EBE9-4E45-9CBD-4E3D8720D970}" dt="2021-09-27T21:04:55.528" v="35" actId="18131"/>
          <ac:picMkLst>
            <pc:docMk/>
            <pc:sldMk cId="1302712377" sldId="259"/>
            <ac:picMk id="3" creationId="{FD67AE64-407C-4ED7-BEDA-63CB8477F3A4}"/>
          </ac:picMkLst>
        </pc:picChg>
        <pc:cxnChg chg="add mod">
          <ac:chgData name="Chris Dyson" userId="258718056142817a" providerId="LiveId" clId="{5C551887-EBE9-4E45-9CBD-4E3D8720D970}" dt="2021-09-27T21:38:56.833" v="738" actId="1076"/>
          <ac:cxnSpMkLst>
            <pc:docMk/>
            <pc:sldMk cId="1302712377" sldId="259"/>
            <ac:cxnSpMk id="7" creationId="{9D248C58-2CAE-4532-B03D-D6B395154BB1}"/>
          </ac:cxnSpMkLst>
        </pc:cxnChg>
        <pc:cxnChg chg="add mod">
          <ac:chgData name="Chris Dyson" userId="258718056142817a" providerId="LiveId" clId="{5C551887-EBE9-4E45-9CBD-4E3D8720D970}" dt="2021-09-27T21:38:56.833" v="738" actId="1076"/>
          <ac:cxnSpMkLst>
            <pc:docMk/>
            <pc:sldMk cId="1302712377" sldId="259"/>
            <ac:cxnSpMk id="9" creationId="{FE7AA1E6-4241-413C-A419-AFEC2D3DEABE}"/>
          </ac:cxnSpMkLst>
        </pc:cxnChg>
        <pc:cxnChg chg="add mod">
          <ac:chgData name="Chris Dyson" userId="258718056142817a" providerId="LiveId" clId="{5C551887-EBE9-4E45-9CBD-4E3D8720D970}" dt="2021-09-27T21:52:11.354" v="1010" actId="164"/>
          <ac:cxnSpMkLst>
            <pc:docMk/>
            <pc:sldMk cId="1302712377" sldId="259"/>
            <ac:cxnSpMk id="11" creationId="{B5AD81CE-D143-4283-8E93-951A069E27BA}"/>
          </ac:cxnSpMkLst>
        </pc:cxnChg>
        <pc:cxnChg chg="add mod">
          <ac:chgData name="Chris Dyson" userId="258718056142817a" providerId="LiveId" clId="{5C551887-EBE9-4E45-9CBD-4E3D8720D970}" dt="2021-09-27T21:38:56.833" v="738" actId="1076"/>
          <ac:cxnSpMkLst>
            <pc:docMk/>
            <pc:sldMk cId="1302712377" sldId="259"/>
            <ac:cxnSpMk id="12" creationId="{F9104F7A-E27B-44CE-88FC-8D9C9CB2B7C8}"/>
          </ac:cxnSpMkLst>
        </pc:cxnChg>
        <pc:cxnChg chg="add mod">
          <ac:chgData name="Chris Dyson" userId="258718056142817a" providerId="LiveId" clId="{5C551887-EBE9-4E45-9CBD-4E3D8720D970}" dt="2021-09-27T21:52:16.228" v="1011" actId="164"/>
          <ac:cxnSpMkLst>
            <pc:docMk/>
            <pc:sldMk cId="1302712377" sldId="259"/>
            <ac:cxnSpMk id="13" creationId="{360B036F-F851-4F28-A909-5A21AB7A7BC6}"/>
          </ac:cxnSpMkLst>
        </pc:cxnChg>
        <pc:cxnChg chg="add mod">
          <ac:chgData name="Chris Dyson" userId="258718056142817a" providerId="LiveId" clId="{5C551887-EBE9-4E45-9CBD-4E3D8720D970}" dt="2021-09-27T21:52:19.092" v="1012" actId="164"/>
          <ac:cxnSpMkLst>
            <pc:docMk/>
            <pc:sldMk cId="1302712377" sldId="259"/>
            <ac:cxnSpMk id="14" creationId="{DC89176C-4A1D-44A6-BB6E-22FC6EB8703A}"/>
          </ac:cxnSpMkLst>
        </pc:cxnChg>
        <pc:cxnChg chg="add del mod">
          <ac:chgData name="Chris Dyson" userId="258718056142817a" providerId="LiveId" clId="{5C551887-EBE9-4E45-9CBD-4E3D8720D970}" dt="2021-09-27T21:38:13.321" v="735" actId="478"/>
          <ac:cxnSpMkLst>
            <pc:docMk/>
            <pc:sldMk cId="1302712377" sldId="259"/>
            <ac:cxnSpMk id="15" creationId="{B83838F5-C125-4E11-985B-4A030F60FD7C}"/>
          </ac:cxnSpMkLst>
        </pc:cxnChg>
        <pc:cxnChg chg="add mod">
          <ac:chgData name="Chris Dyson" userId="258718056142817a" providerId="LiveId" clId="{5C551887-EBE9-4E45-9CBD-4E3D8720D970}" dt="2021-09-27T21:52:22.371" v="1013" actId="164"/>
          <ac:cxnSpMkLst>
            <pc:docMk/>
            <pc:sldMk cId="1302712377" sldId="259"/>
            <ac:cxnSpMk id="23" creationId="{3425F674-2F52-4B9A-BCE0-AF4603755466}"/>
          </ac:cxnSpMkLst>
        </pc:cxnChg>
      </pc:sldChg>
      <pc:sldChg chg="addSp modSp add mod modAnim">
        <pc:chgData name="Chris Dyson" userId="258718056142817a" providerId="LiveId" clId="{5C551887-EBE9-4E45-9CBD-4E3D8720D970}" dt="2021-10-01T10:06:52.664" v="4574"/>
        <pc:sldMkLst>
          <pc:docMk/>
          <pc:sldMk cId="2252434234" sldId="260"/>
        </pc:sldMkLst>
        <pc:spChg chg="add mod">
          <ac:chgData name="Chris Dyson" userId="258718056142817a" providerId="LiveId" clId="{5C551887-EBE9-4E45-9CBD-4E3D8720D970}" dt="2021-09-27T22:19:18.787" v="2002" actId="20577"/>
          <ac:spMkLst>
            <pc:docMk/>
            <pc:sldMk cId="2252434234" sldId="260"/>
            <ac:spMk id="4" creationId="{036ECD9B-377C-4866-AB5F-CA7D99485711}"/>
          </ac:spMkLst>
        </pc:spChg>
        <pc:spChg chg="add mod">
          <ac:chgData name="Chris Dyson" userId="258718056142817a" providerId="LiveId" clId="{5C551887-EBE9-4E45-9CBD-4E3D8720D970}" dt="2021-10-01T07:57:50.205" v="3059" actId="207"/>
          <ac:spMkLst>
            <pc:docMk/>
            <pc:sldMk cId="2252434234" sldId="260"/>
            <ac:spMk id="5" creationId="{3AD753D6-25B4-4933-8F21-8302B54B4C35}"/>
          </ac:spMkLst>
        </pc:spChg>
        <pc:spChg chg="add mod">
          <ac:chgData name="Chris Dyson" userId="258718056142817a" providerId="LiveId" clId="{5C551887-EBE9-4E45-9CBD-4E3D8720D970}" dt="2021-10-01T07:59:02.074" v="3106" actId="20577"/>
          <ac:spMkLst>
            <pc:docMk/>
            <pc:sldMk cId="2252434234" sldId="260"/>
            <ac:spMk id="6" creationId="{7796F269-821B-4E2F-AAF9-7A73E8C5E1E8}"/>
          </ac:spMkLst>
        </pc:spChg>
        <pc:spChg chg="add mod">
          <ac:chgData name="Chris Dyson" userId="258718056142817a" providerId="LiveId" clId="{5C551887-EBE9-4E45-9CBD-4E3D8720D970}" dt="2021-10-01T07:59:38.744" v="3176" actId="20577"/>
          <ac:spMkLst>
            <pc:docMk/>
            <pc:sldMk cId="2252434234" sldId="260"/>
            <ac:spMk id="7" creationId="{61F52ED0-2CDC-4DA7-9E91-F1F79AFC9187}"/>
          </ac:spMkLst>
        </pc:spChg>
        <pc:spChg chg="add mod">
          <ac:chgData name="Chris Dyson" userId="258718056142817a" providerId="LiveId" clId="{5C551887-EBE9-4E45-9CBD-4E3D8720D970}" dt="2021-10-01T08:00:08.680" v="3231" actId="20577"/>
          <ac:spMkLst>
            <pc:docMk/>
            <pc:sldMk cId="2252434234" sldId="260"/>
            <ac:spMk id="8" creationId="{D8D446A1-2A5D-4B04-9E1D-9BB4C119CE00}"/>
          </ac:spMkLst>
        </pc:spChg>
        <pc:spChg chg="add mod">
          <ac:chgData name="Chris Dyson" userId="258718056142817a" providerId="LiveId" clId="{5C551887-EBE9-4E45-9CBD-4E3D8720D970}" dt="2021-10-01T09:48:17.560" v="4454" actId="14100"/>
          <ac:spMkLst>
            <pc:docMk/>
            <pc:sldMk cId="2252434234" sldId="260"/>
            <ac:spMk id="9" creationId="{B2ECA9E3-10A4-49ED-BD1F-5155F3745997}"/>
          </ac:spMkLst>
        </pc:spChg>
        <pc:spChg chg="add mod">
          <ac:chgData name="Chris Dyson" userId="258718056142817a" providerId="LiveId" clId="{5C551887-EBE9-4E45-9CBD-4E3D8720D970}" dt="2021-10-01T08:03:20.460" v="3407" actId="14100"/>
          <ac:spMkLst>
            <pc:docMk/>
            <pc:sldMk cId="2252434234" sldId="260"/>
            <ac:spMk id="10" creationId="{924AB077-6FD9-4C4A-9F9C-9667186AA46C}"/>
          </ac:spMkLst>
        </pc:spChg>
        <pc:spChg chg="add mod">
          <ac:chgData name="Chris Dyson" userId="258718056142817a" providerId="LiveId" clId="{5C551887-EBE9-4E45-9CBD-4E3D8720D970}" dt="2021-10-01T08:08:31.767" v="3568" actId="20577"/>
          <ac:spMkLst>
            <pc:docMk/>
            <pc:sldMk cId="2252434234" sldId="260"/>
            <ac:spMk id="11" creationId="{73F89E5A-FD3E-45C8-AAB6-AC6E13D5685D}"/>
          </ac:spMkLst>
        </pc:spChg>
        <pc:spChg chg="add mod">
          <ac:chgData name="Chris Dyson" userId="258718056142817a" providerId="LiveId" clId="{5C551887-EBE9-4E45-9CBD-4E3D8720D970}" dt="2021-10-01T08:03:08.374" v="3393" actId="14100"/>
          <ac:spMkLst>
            <pc:docMk/>
            <pc:sldMk cId="2252434234" sldId="260"/>
            <ac:spMk id="12" creationId="{E6F75BFE-2C7C-48F6-ABB6-60B2A85D015A}"/>
          </ac:spMkLst>
        </pc:spChg>
        <pc:spChg chg="add mod">
          <ac:chgData name="Chris Dyson" userId="258718056142817a" providerId="LiveId" clId="{5C551887-EBE9-4E45-9CBD-4E3D8720D970}" dt="2021-10-01T08:05:45.806" v="3454" actId="14100"/>
          <ac:spMkLst>
            <pc:docMk/>
            <pc:sldMk cId="2252434234" sldId="260"/>
            <ac:spMk id="13" creationId="{90A6F837-3D7F-4D10-A7EF-18832381D2B8}"/>
          </ac:spMkLst>
        </pc:spChg>
        <pc:spChg chg="add mod">
          <ac:chgData name="Chris Dyson" userId="258718056142817a" providerId="LiveId" clId="{5C551887-EBE9-4E45-9CBD-4E3D8720D970}" dt="2021-10-01T08:07:36.067" v="3546" actId="14100"/>
          <ac:spMkLst>
            <pc:docMk/>
            <pc:sldMk cId="2252434234" sldId="260"/>
            <ac:spMk id="14" creationId="{B57EACF1-BA63-4291-99C4-55FA3BA9D75D}"/>
          </ac:spMkLst>
        </pc:spChg>
        <pc:picChg chg="add mod modCrop">
          <ac:chgData name="Chris Dyson" userId="258718056142817a" providerId="LiveId" clId="{5C551887-EBE9-4E45-9CBD-4E3D8720D970}" dt="2021-09-27T21:05:44.480" v="42" actId="18131"/>
          <ac:picMkLst>
            <pc:docMk/>
            <pc:sldMk cId="2252434234" sldId="260"/>
            <ac:picMk id="3" creationId="{CA6B445B-F350-4513-91C4-1B3A8B7A37FB}"/>
          </ac:picMkLst>
        </pc:picChg>
      </pc:sldChg>
      <pc:sldChg chg="addSp delSp modSp add mod delAnim modAnim">
        <pc:chgData name="Chris Dyson" userId="258718056142817a" providerId="LiveId" clId="{5C551887-EBE9-4E45-9CBD-4E3D8720D970}" dt="2021-09-27T22:18:30.896" v="1946" actId="14100"/>
        <pc:sldMkLst>
          <pc:docMk/>
          <pc:sldMk cId="208350190" sldId="261"/>
        </pc:sldMkLst>
        <pc:spChg chg="del mod">
          <ac:chgData name="Chris Dyson" userId="258718056142817a" providerId="LiveId" clId="{5C551887-EBE9-4E45-9CBD-4E3D8720D970}" dt="2021-09-27T22:15:55.587" v="1789" actId="478"/>
          <ac:spMkLst>
            <pc:docMk/>
            <pc:sldMk cId="208350190" sldId="261"/>
            <ac:spMk id="5" creationId="{7A6588A0-140B-456D-B724-C803879C1566}"/>
          </ac:spMkLst>
        </pc:spChg>
        <pc:spChg chg="mod">
          <ac:chgData name="Chris Dyson" userId="258718056142817a" providerId="LiveId" clId="{5C551887-EBE9-4E45-9CBD-4E3D8720D970}" dt="2021-09-27T22:16:47.267" v="1849" actId="1076"/>
          <ac:spMkLst>
            <pc:docMk/>
            <pc:sldMk cId="208350190" sldId="261"/>
            <ac:spMk id="6" creationId="{B569CF51-93E6-480F-B31F-8A6A4F48BC99}"/>
          </ac:spMkLst>
        </pc:spChg>
        <pc:spChg chg="del">
          <ac:chgData name="Chris Dyson" userId="258718056142817a" providerId="LiveId" clId="{5C551887-EBE9-4E45-9CBD-4E3D8720D970}" dt="2021-09-27T22:16:50.445" v="1850" actId="478"/>
          <ac:spMkLst>
            <pc:docMk/>
            <pc:sldMk cId="208350190" sldId="261"/>
            <ac:spMk id="7" creationId="{C784A267-A5A6-4099-8517-AA2A25E19C97}"/>
          </ac:spMkLst>
        </pc:spChg>
        <pc:spChg chg="del">
          <ac:chgData name="Chris Dyson" userId="258718056142817a" providerId="LiveId" clId="{5C551887-EBE9-4E45-9CBD-4E3D8720D970}" dt="2021-09-27T22:16:50.445" v="1850" actId="478"/>
          <ac:spMkLst>
            <pc:docMk/>
            <pc:sldMk cId="208350190" sldId="261"/>
            <ac:spMk id="8" creationId="{0108AC66-705E-4BB8-984C-FC207BCF2EAF}"/>
          </ac:spMkLst>
        </pc:spChg>
        <pc:spChg chg="del">
          <ac:chgData name="Chris Dyson" userId="258718056142817a" providerId="LiveId" clId="{5C551887-EBE9-4E45-9CBD-4E3D8720D970}" dt="2021-09-27T22:16:50.445" v="1850" actId="478"/>
          <ac:spMkLst>
            <pc:docMk/>
            <pc:sldMk cId="208350190" sldId="261"/>
            <ac:spMk id="9" creationId="{842D5B0A-42E6-4F2E-91C0-206359A8E8C6}"/>
          </ac:spMkLst>
        </pc:spChg>
        <pc:spChg chg="del">
          <ac:chgData name="Chris Dyson" userId="258718056142817a" providerId="LiveId" clId="{5C551887-EBE9-4E45-9CBD-4E3D8720D970}" dt="2021-09-27T22:16:50.445" v="1850" actId="478"/>
          <ac:spMkLst>
            <pc:docMk/>
            <pc:sldMk cId="208350190" sldId="261"/>
            <ac:spMk id="10" creationId="{8CF67724-4C12-4E17-8AFA-5E70E24E3BF0}"/>
          </ac:spMkLst>
        </pc:spChg>
        <pc:spChg chg="del">
          <ac:chgData name="Chris Dyson" userId="258718056142817a" providerId="LiveId" clId="{5C551887-EBE9-4E45-9CBD-4E3D8720D970}" dt="2021-09-27T22:16:50.445" v="1850" actId="478"/>
          <ac:spMkLst>
            <pc:docMk/>
            <pc:sldMk cId="208350190" sldId="261"/>
            <ac:spMk id="11" creationId="{1D36A980-F0C7-48A8-881E-0418AEBC0086}"/>
          </ac:spMkLst>
        </pc:spChg>
        <pc:spChg chg="add mod">
          <ac:chgData name="Chris Dyson" userId="258718056142817a" providerId="LiveId" clId="{5C551887-EBE9-4E45-9CBD-4E3D8720D970}" dt="2021-09-27T22:18:30.896" v="1946" actId="14100"/>
          <ac:spMkLst>
            <pc:docMk/>
            <pc:sldMk cId="208350190" sldId="261"/>
            <ac:spMk id="12" creationId="{BBE35A46-D494-4D64-91BC-584103289D06}"/>
          </ac:spMkLst>
        </pc:spChg>
      </pc:sldChg>
      <pc:sldChg chg="addSp delSp modSp new mod ord modAnim">
        <pc:chgData name="Chris Dyson" userId="258718056142817a" providerId="LiveId" clId="{5C551887-EBE9-4E45-9CBD-4E3D8720D970}" dt="2021-09-28T21:23:17.943" v="2432"/>
        <pc:sldMkLst>
          <pc:docMk/>
          <pc:sldMk cId="1533052783" sldId="262"/>
        </pc:sldMkLst>
        <pc:spChg chg="del">
          <ac:chgData name="Chris Dyson" userId="258718056142817a" providerId="LiveId" clId="{5C551887-EBE9-4E45-9CBD-4E3D8720D970}" dt="2021-09-28T21:10:25.684" v="2004" actId="478"/>
          <ac:spMkLst>
            <pc:docMk/>
            <pc:sldMk cId="1533052783" sldId="262"/>
            <ac:spMk id="2" creationId="{90309306-83AB-4C40-A706-CE6DC1B2E403}"/>
          </ac:spMkLst>
        </pc:spChg>
        <pc:spChg chg="del">
          <ac:chgData name="Chris Dyson" userId="258718056142817a" providerId="LiveId" clId="{5C551887-EBE9-4E45-9CBD-4E3D8720D970}" dt="2021-09-28T21:10:25.684" v="2004" actId="478"/>
          <ac:spMkLst>
            <pc:docMk/>
            <pc:sldMk cId="1533052783" sldId="262"/>
            <ac:spMk id="3" creationId="{5EED627F-38A7-4E55-BCA0-79ABCABFFB1E}"/>
          </ac:spMkLst>
        </pc:spChg>
        <pc:spChg chg="add mod">
          <ac:chgData name="Chris Dyson" userId="258718056142817a" providerId="LiveId" clId="{5C551887-EBE9-4E45-9CBD-4E3D8720D970}" dt="2021-09-28T21:11:57.200" v="2028" actId="1076"/>
          <ac:spMkLst>
            <pc:docMk/>
            <pc:sldMk cId="1533052783" sldId="262"/>
            <ac:spMk id="6" creationId="{71C6951C-8337-4053-B14B-008D73945874}"/>
          </ac:spMkLst>
        </pc:spChg>
        <pc:spChg chg="add mod">
          <ac:chgData name="Chris Dyson" userId="258718056142817a" providerId="LiveId" clId="{5C551887-EBE9-4E45-9CBD-4E3D8720D970}" dt="2021-09-28T21:15:11.064" v="2171" actId="14100"/>
          <ac:spMkLst>
            <pc:docMk/>
            <pc:sldMk cId="1533052783" sldId="262"/>
            <ac:spMk id="7" creationId="{21A9BB22-572D-4D2D-B03D-5CD6222706FC}"/>
          </ac:spMkLst>
        </pc:spChg>
        <pc:spChg chg="add mod">
          <ac:chgData name="Chris Dyson" userId="258718056142817a" providerId="LiveId" clId="{5C551887-EBE9-4E45-9CBD-4E3D8720D970}" dt="2021-09-28T21:15:35.275" v="2201" actId="14100"/>
          <ac:spMkLst>
            <pc:docMk/>
            <pc:sldMk cId="1533052783" sldId="262"/>
            <ac:spMk id="8" creationId="{16722EB4-07B5-4C92-83F3-EC961BF3CB54}"/>
          </ac:spMkLst>
        </pc:spChg>
        <pc:spChg chg="add mod">
          <ac:chgData name="Chris Dyson" userId="258718056142817a" providerId="LiveId" clId="{5C551887-EBE9-4E45-9CBD-4E3D8720D970}" dt="2021-09-28T21:16:54.883" v="2280" actId="14100"/>
          <ac:spMkLst>
            <pc:docMk/>
            <pc:sldMk cId="1533052783" sldId="262"/>
            <ac:spMk id="9" creationId="{87EF1D34-9F80-4CD3-AE6D-86563C651F61}"/>
          </ac:spMkLst>
        </pc:spChg>
        <pc:spChg chg="add mod">
          <ac:chgData name="Chris Dyson" userId="258718056142817a" providerId="LiveId" clId="{5C551887-EBE9-4E45-9CBD-4E3D8720D970}" dt="2021-09-28T21:16:21.775" v="2220" actId="14100"/>
          <ac:spMkLst>
            <pc:docMk/>
            <pc:sldMk cId="1533052783" sldId="262"/>
            <ac:spMk id="10" creationId="{42CB7724-BA10-4A98-A5D3-8651214FC097}"/>
          </ac:spMkLst>
        </pc:spChg>
        <pc:spChg chg="add mod">
          <ac:chgData name="Chris Dyson" userId="258718056142817a" providerId="LiveId" clId="{5C551887-EBE9-4E45-9CBD-4E3D8720D970}" dt="2021-09-28T21:18:49.892" v="2356" actId="20577"/>
          <ac:spMkLst>
            <pc:docMk/>
            <pc:sldMk cId="1533052783" sldId="262"/>
            <ac:spMk id="11" creationId="{3BDD27C9-773F-49C5-8F88-69D936777748}"/>
          </ac:spMkLst>
        </pc:spChg>
        <pc:spChg chg="add mod">
          <ac:chgData name="Chris Dyson" userId="258718056142817a" providerId="LiveId" clId="{5C551887-EBE9-4E45-9CBD-4E3D8720D970}" dt="2021-09-28T21:22:46.873" v="2430" actId="1076"/>
          <ac:spMkLst>
            <pc:docMk/>
            <pc:sldMk cId="1533052783" sldId="262"/>
            <ac:spMk id="12" creationId="{C1FCC247-56A4-4385-B0A1-A3FC6355130A}"/>
          </ac:spMkLst>
        </pc:spChg>
        <pc:picChg chg="add mod modCrop">
          <ac:chgData name="Chris Dyson" userId="258718056142817a" providerId="LiveId" clId="{5C551887-EBE9-4E45-9CBD-4E3D8720D970}" dt="2021-09-28T21:11:17.523" v="2012" actId="18131"/>
          <ac:picMkLst>
            <pc:docMk/>
            <pc:sldMk cId="1533052783" sldId="262"/>
            <ac:picMk id="5" creationId="{94DEB302-8615-4BB4-9931-333D08FD8B4D}"/>
          </ac:picMkLst>
        </pc:picChg>
      </pc:sldChg>
      <pc:sldChg chg="addSp modSp add mod modAnim">
        <pc:chgData name="Chris Dyson" userId="258718056142817a" providerId="LiveId" clId="{5C551887-EBE9-4E45-9CBD-4E3D8720D970}" dt="2021-09-28T21:43:57.408" v="2683" actId="1076"/>
        <pc:sldMkLst>
          <pc:docMk/>
          <pc:sldMk cId="563882821" sldId="263"/>
        </pc:sldMkLst>
        <pc:spChg chg="add mod">
          <ac:chgData name="Chris Dyson" userId="258718056142817a" providerId="LiveId" clId="{5C551887-EBE9-4E45-9CBD-4E3D8720D970}" dt="2021-09-28T21:32:57.250" v="2591" actId="164"/>
          <ac:spMkLst>
            <pc:docMk/>
            <pc:sldMk cId="563882821" sldId="263"/>
            <ac:spMk id="2" creationId="{65F92428-E9E3-4246-91A9-7987E03F8C0D}"/>
          </ac:spMkLst>
        </pc:spChg>
        <pc:spChg chg="add mod">
          <ac:chgData name="Chris Dyson" userId="258718056142817a" providerId="LiveId" clId="{5C551887-EBE9-4E45-9CBD-4E3D8720D970}" dt="2021-09-28T21:32:57.250" v="2591" actId="164"/>
          <ac:spMkLst>
            <pc:docMk/>
            <pc:sldMk cId="563882821" sldId="263"/>
            <ac:spMk id="7" creationId="{EF1677A0-4DAF-4AAB-A791-BCFCE70C6448}"/>
          </ac:spMkLst>
        </pc:spChg>
        <pc:spChg chg="mod">
          <ac:chgData name="Chris Dyson" userId="258718056142817a" providerId="LiveId" clId="{5C551887-EBE9-4E45-9CBD-4E3D8720D970}" dt="2021-09-28T21:35:55.998" v="2679" actId="20577"/>
          <ac:spMkLst>
            <pc:docMk/>
            <pc:sldMk cId="563882821" sldId="263"/>
            <ac:spMk id="9" creationId="{3F8BF4E1-5E25-49DF-9270-38990DBD865E}"/>
          </ac:spMkLst>
        </pc:spChg>
        <pc:spChg chg="mod">
          <ac:chgData name="Chris Dyson" userId="258718056142817a" providerId="LiveId" clId="{5C551887-EBE9-4E45-9CBD-4E3D8720D970}" dt="2021-09-28T21:43:14.541" v="2681" actId="1076"/>
          <ac:spMkLst>
            <pc:docMk/>
            <pc:sldMk cId="563882821" sldId="263"/>
            <ac:spMk id="10" creationId="{EDE01610-6079-42A4-8FBF-D39F08C957AF}"/>
          </ac:spMkLst>
        </pc:spChg>
        <pc:spChg chg="add mod">
          <ac:chgData name="Chris Dyson" userId="258718056142817a" providerId="LiveId" clId="{5C551887-EBE9-4E45-9CBD-4E3D8720D970}" dt="2021-09-28T21:43:57.408" v="2683" actId="1076"/>
          <ac:spMkLst>
            <pc:docMk/>
            <pc:sldMk cId="563882821" sldId="263"/>
            <ac:spMk id="11" creationId="{6D24D2FC-53DB-4CED-8438-756A41AF1664}"/>
          </ac:spMkLst>
        </pc:spChg>
        <pc:grpChg chg="add mod">
          <ac:chgData name="Chris Dyson" userId="258718056142817a" providerId="LiveId" clId="{5C551887-EBE9-4E45-9CBD-4E3D8720D970}" dt="2021-09-28T21:43:14.541" v="2681" actId="1076"/>
          <ac:grpSpMkLst>
            <pc:docMk/>
            <pc:sldMk cId="563882821" sldId="263"/>
            <ac:grpSpMk id="3" creationId="{7646C7E9-E7BC-43AE-8D95-4994F263943F}"/>
          </ac:grpSpMkLst>
        </pc:grpChg>
        <pc:picChg chg="mod">
          <ac:chgData name="Chris Dyson" userId="258718056142817a" providerId="LiveId" clId="{5C551887-EBE9-4E45-9CBD-4E3D8720D970}" dt="2021-09-28T21:35:11.387" v="2646" actId="1076"/>
          <ac:picMkLst>
            <pc:docMk/>
            <pc:sldMk cId="563882821" sldId="263"/>
            <ac:picMk id="8" creationId="{306A6B9F-40A8-461D-808F-A31474DDB6AF}"/>
          </ac:picMkLst>
        </pc:picChg>
      </pc:sldChg>
      <pc:sldChg chg="addSp delSp modSp add mod delAnim modAnim">
        <pc:chgData name="Chris Dyson" userId="258718056142817a" providerId="LiveId" clId="{5C551887-EBE9-4E45-9CBD-4E3D8720D970}" dt="2021-10-01T10:05:00.453" v="4565"/>
        <pc:sldMkLst>
          <pc:docMk/>
          <pc:sldMk cId="198532235" sldId="264"/>
        </pc:sldMkLst>
        <pc:spChg chg="del">
          <ac:chgData name="Chris Dyson" userId="258718056142817a" providerId="LiveId" clId="{5C551887-EBE9-4E45-9CBD-4E3D8720D970}" dt="2021-10-01T07:51:48.930" v="2685" actId="478"/>
          <ac:spMkLst>
            <pc:docMk/>
            <pc:sldMk cId="198532235" sldId="264"/>
            <ac:spMk id="10" creationId="{EDE01610-6079-42A4-8FBF-D39F08C957AF}"/>
          </ac:spMkLst>
        </pc:spChg>
        <pc:spChg chg="mod">
          <ac:chgData name="Chris Dyson" userId="258718056142817a" providerId="LiveId" clId="{5C551887-EBE9-4E45-9CBD-4E3D8720D970}" dt="2021-10-01T07:52:51.415" v="2741" actId="1076"/>
          <ac:spMkLst>
            <pc:docMk/>
            <pc:sldMk cId="198532235" sldId="264"/>
            <ac:spMk id="11" creationId="{6D24D2FC-53DB-4CED-8438-756A41AF1664}"/>
          </ac:spMkLst>
        </pc:spChg>
        <pc:spChg chg="add mod">
          <ac:chgData name="Chris Dyson" userId="258718056142817a" providerId="LiveId" clId="{5C551887-EBE9-4E45-9CBD-4E3D8720D970}" dt="2021-10-01T07:53:49.883" v="2788" actId="14100"/>
          <ac:spMkLst>
            <pc:docMk/>
            <pc:sldMk cId="198532235" sldId="264"/>
            <ac:spMk id="12" creationId="{A6D6104D-FA51-4FC1-8591-DF0565981709}"/>
          </ac:spMkLst>
        </pc:spChg>
        <pc:spChg chg="add mod">
          <ac:chgData name="Chris Dyson" userId="258718056142817a" providerId="LiveId" clId="{5C551887-EBE9-4E45-9CBD-4E3D8720D970}" dt="2021-10-01T07:56:26.032" v="3002" actId="14100"/>
          <ac:spMkLst>
            <pc:docMk/>
            <pc:sldMk cId="198532235" sldId="264"/>
            <ac:spMk id="13" creationId="{18D360AE-8979-47BA-A7A6-268E76C15DFE}"/>
          </ac:spMkLst>
        </pc:spChg>
        <pc:spChg chg="add mod">
          <ac:chgData name="Chris Dyson" userId="258718056142817a" providerId="LiveId" clId="{5C551887-EBE9-4E45-9CBD-4E3D8720D970}" dt="2021-10-01T07:56:48.447" v="3003" actId="14100"/>
          <ac:spMkLst>
            <pc:docMk/>
            <pc:sldMk cId="198532235" sldId="264"/>
            <ac:spMk id="14" creationId="{E33ED282-E0A0-41A0-B845-0D56E3AEF410}"/>
          </ac:spMkLst>
        </pc:spChg>
        <pc:grpChg chg="del">
          <ac:chgData name="Chris Dyson" userId="258718056142817a" providerId="LiveId" clId="{5C551887-EBE9-4E45-9CBD-4E3D8720D970}" dt="2021-10-01T07:51:51.571" v="2686" actId="478"/>
          <ac:grpSpMkLst>
            <pc:docMk/>
            <pc:sldMk cId="198532235" sldId="264"/>
            <ac:grpSpMk id="3" creationId="{7646C7E9-E7BC-43AE-8D95-4994F263943F}"/>
          </ac:grpSpMkLst>
        </pc:grpChg>
      </pc:sldChg>
      <pc:sldChg chg="addSp delSp modSp add mod delAnim modAnim">
        <pc:chgData name="Chris Dyson" userId="258718056142817a" providerId="LiveId" clId="{5C551887-EBE9-4E45-9CBD-4E3D8720D970}" dt="2021-10-01T08:14:31.396" v="3704" actId="1076"/>
        <pc:sldMkLst>
          <pc:docMk/>
          <pc:sldMk cId="4102357973" sldId="265"/>
        </pc:sldMkLst>
        <pc:spChg chg="mod">
          <ac:chgData name="Chris Dyson" userId="258718056142817a" providerId="LiveId" clId="{5C551887-EBE9-4E45-9CBD-4E3D8720D970}" dt="2021-10-01T08:09:37.130" v="3621" actId="20577"/>
          <ac:spMkLst>
            <pc:docMk/>
            <pc:sldMk cId="4102357973" sldId="265"/>
            <ac:spMk id="6" creationId="{71C6951C-8337-4053-B14B-008D73945874}"/>
          </ac:spMkLst>
        </pc:spChg>
        <pc:spChg chg="mod">
          <ac:chgData name="Chris Dyson" userId="258718056142817a" providerId="LiveId" clId="{5C551887-EBE9-4E45-9CBD-4E3D8720D970}" dt="2021-10-01T08:10:03.217" v="3665" actId="14100"/>
          <ac:spMkLst>
            <pc:docMk/>
            <pc:sldMk cId="4102357973" sldId="265"/>
            <ac:spMk id="7" creationId="{21A9BB22-572D-4D2D-B03D-5CD6222706FC}"/>
          </ac:spMkLst>
        </pc:spChg>
        <pc:spChg chg="mod">
          <ac:chgData name="Chris Dyson" userId="258718056142817a" providerId="LiveId" clId="{5C551887-EBE9-4E45-9CBD-4E3D8720D970}" dt="2021-10-01T08:12:51.143" v="3698" actId="14100"/>
          <ac:spMkLst>
            <pc:docMk/>
            <pc:sldMk cId="4102357973" sldId="265"/>
            <ac:spMk id="8" creationId="{16722EB4-07B5-4C92-83F3-EC961BF3CB54}"/>
          </ac:spMkLst>
        </pc:spChg>
        <pc:spChg chg="del">
          <ac:chgData name="Chris Dyson" userId="258718056142817a" providerId="LiveId" clId="{5C551887-EBE9-4E45-9CBD-4E3D8720D970}" dt="2021-10-01T08:14:03.511" v="3700" actId="478"/>
          <ac:spMkLst>
            <pc:docMk/>
            <pc:sldMk cId="4102357973" sldId="265"/>
            <ac:spMk id="9" creationId="{87EF1D34-9F80-4CD3-AE6D-86563C651F61}"/>
          </ac:spMkLst>
        </pc:spChg>
        <pc:spChg chg="del">
          <ac:chgData name="Chris Dyson" userId="258718056142817a" providerId="LiveId" clId="{5C551887-EBE9-4E45-9CBD-4E3D8720D970}" dt="2021-10-01T08:14:03.511" v="3700" actId="478"/>
          <ac:spMkLst>
            <pc:docMk/>
            <pc:sldMk cId="4102357973" sldId="265"/>
            <ac:spMk id="11" creationId="{3BDD27C9-773F-49C5-8F88-69D936777748}"/>
          </ac:spMkLst>
        </pc:spChg>
        <pc:spChg chg="del">
          <ac:chgData name="Chris Dyson" userId="258718056142817a" providerId="LiveId" clId="{5C551887-EBE9-4E45-9CBD-4E3D8720D970}" dt="2021-10-01T08:14:03.511" v="3700" actId="478"/>
          <ac:spMkLst>
            <pc:docMk/>
            <pc:sldMk cId="4102357973" sldId="265"/>
            <ac:spMk id="12" creationId="{C1FCC247-56A4-4385-B0A1-A3FC6355130A}"/>
          </ac:spMkLst>
        </pc:spChg>
        <pc:spChg chg="add mod">
          <ac:chgData name="Chris Dyson" userId="258718056142817a" providerId="LiveId" clId="{5C551887-EBE9-4E45-9CBD-4E3D8720D970}" dt="2021-10-01T08:14:31.396" v="3704" actId="1076"/>
          <ac:spMkLst>
            <pc:docMk/>
            <pc:sldMk cId="4102357973" sldId="265"/>
            <ac:spMk id="13" creationId="{7840E132-94A4-4A0B-8845-43F0C7511886}"/>
          </ac:spMkLst>
        </pc:spChg>
      </pc:sldChg>
      <pc:sldChg chg="addSp delSp modSp add mod delAnim modAnim">
        <pc:chgData name="Chris Dyson" userId="258718056142817a" providerId="LiveId" clId="{5C551887-EBE9-4E45-9CBD-4E3D8720D970}" dt="2021-10-01T08:19:08.054" v="3912" actId="14100"/>
        <pc:sldMkLst>
          <pc:docMk/>
          <pc:sldMk cId="3183241700" sldId="266"/>
        </pc:sldMkLst>
        <pc:spChg chg="add mod">
          <ac:chgData name="Chris Dyson" userId="258718056142817a" providerId="LiveId" clId="{5C551887-EBE9-4E45-9CBD-4E3D8720D970}" dt="2021-10-01T08:16:07.541" v="3750" actId="20577"/>
          <ac:spMkLst>
            <pc:docMk/>
            <pc:sldMk cId="3183241700" sldId="266"/>
            <ac:spMk id="9" creationId="{CE523CF1-1218-4DE8-93D0-8AE117775C19}"/>
          </ac:spMkLst>
        </pc:spChg>
        <pc:spChg chg="add mod">
          <ac:chgData name="Chris Dyson" userId="258718056142817a" providerId="LiveId" clId="{5C551887-EBE9-4E45-9CBD-4E3D8720D970}" dt="2021-10-01T08:17:06.128" v="3816" actId="14100"/>
          <ac:spMkLst>
            <pc:docMk/>
            <pc:sldMk cId="3183241700" sldId="266"/>
            <ac:spMk id="11" creationId="{0B9A578A-CC86-458B-9F34-FE93CB3E843F}"/>
          </ac:spMkLst>
        </pc:spChg>
        <pc:spChg chg="del">
          <ac:chgData name="Chris Dyson" userId="258718056142817a" providerId="LiveId" clId="{5C551887-EBE9-4E45-9CBD-4E3D8720D970}" dt="2021-10-01T08:14:56.032" v="3706" actId="478"/>
          <ac:spMkLst>
            <pc:docMk/>
            <pc:sldMk cId="3183241700" sldId="266"/>
            <ac:spMk id="13" creationId="{7840E132-94A4-4A0B-8845-43F0C7511886}"/>
          </ac:spMkLst>
        </pc:spChg>
        <pc:spChg chg="add mod">
          <ac:chgData name="Chris Dyson" userId="258718056142817a" providerId="LiveId" clId="{5C551887-EBE9-4E45-9CBD-4E3D8720D970}" dt="2021-10-01T08:17:38.394" v="3852" actId="14100"/>
          <ac:spMkLst>
            <pc:docMk/>
            <pc:sldMk cId="3183241700" sldId="266"/>
            <ac:spMk id="14" creationId="{C7310818-F50C-4A91-9FCD-7800E457D2B2}"/>
          </ac:spMkLst>
        </pc:spChg>
        <pc:spChg chg="add mod">
          <ac:chgData name="Chris Dyson" userId="258718056142817a" providerId="LiveId" clId="{5C551887-EBE9-4E45-9CBD-4E3D8720D970}" dt="2021-10-01T08:18:04.550" v="3876" actId="14100"/>
          <ac:spMkLst>
            <pc:docMk/>
            <pc:sldMk cId="3183241700" sldId="266"/>
            <ac:spMk id="15" creationId="{7C99C71D-834A-40A5-B684-954AD313A0BC}"/>
          </ac:spMkLst>
        </pc:spChg>
        <pc:spChg chg="add mod">
          <ac:chgData name="Chris Dyson" userId="258718056142817a" providerId="LiveId" clId="{5C551887-EBE9-4E45-9CBD-4E3D8720D970}" dt="2021-10-01T08:18:33.694" v="3887" actId="14100"/>
          <ac:spMkLst>
            <pc:docMk/>
            <pc:sldMk cId="3183241700" sldId="266"/>
            <ac:spMk id="16" creationId="{49356219-2A04-420D-A5E8-E2233A95E51F}"/>
          </ac:spMkLst>
        </pc:spChg>
        <pc:spChg chg="add mod">
          <ac:chgData name="Chris Dyson" userId="258718056142817a" providerId="LiveId" clId="{5C551887-EBE9-4E45-9CBD-4E3D8720D970}" dt="2021-10-01T08:19:08.054" v="3912" actId="14100"/>
          <ac:spMkLst>
            <pc:docMk/>
            <pc:sldMk cId="3183241700" sldId="266"/>
            <ac:spMk id="17" creationId="{7D5B3226-BCAD-41ED-81A0-C0FBB8BC79C6}"/>
          </ac:spMkLst>
        </pc:spChg>
        <pc:picChg chg="add mod">
          <ac:chgData name="Chris Dyson" userId="258718056142817a" providerId="LiveId" clId="{5C551887-EBE9-4E45-9CBD-4E3D8720D970}" dt="2021-10-01T08:17:15.689" v="3818" actId="571"/>
          <ac:picMkLst>
            <pc:docMk/>
            <pc:sldMk cId="3183241700" sldId="266"/>
            <ac:picMk id="12" creationId="{70BE5B8F-204C-426A-ACDE-8A218ABC6D05}"/>
          </ac:picMkLst>
        </pc:picChg>
      </pc:sldChg>
      <pc:sldChg chg="modSp add mod">
        <pc:chgData name="Chris Dyson" userId="258718056142817a" providerId="LiveId" clId="{5C551887-EBE9-4E45-9CBD-4E3D8720D970}" dt="2021-10-01T08:25:24.555" v="4276" actId="20577"/>
        <pc:sldMkLst>
          <pc:docMk/>
          <pc:sldMk cId="369179259" sldId="267"/>
        </pc:sldMkLst>
        <pc:spChg chg="mod">
          <ac:chgData name="Chris Dyson" userId="258718056142817a" providerId="LiveId" clId="{5C551887-EBE9-4E45-9CBD-4E3D8720D970}" dt="2021-10-01T08:19:37.246" v="3950" actId="20577"/>
          <ac:spMkLst>
            <pc:docMk/>
            <pc:sldMk cId="369179259" sldId="267"/>
            <ac:spMk id="9" creationId="{3F8BF4E1-5E25-49DF-9270-38990DBD865E}"/>
          </ac:spMkLst>
        </pc:spChg>
        <pc:spChg chg="mod">
          <ac:chgData name="Chris Dyson" userId="258718056142817a" providerId="LiveId" clId="{5C551887-EBE9-4E45-9CBD-4E3D8720D970}" dt="2021-10-01T08:20:15.318" v="4008" actId="14100"/>
          <ac:spMkLst>
            <pc:docMk/>
            <pc:sldMk cId="369179259" sldId="267"/>
            <ac:spMk id="11" creationId="{6D24D2FC-53DB-4CED-8438-756A41AF1664}"/>
          </ac:spMkLst>
        </pc:spChg>
        <pc:spChg chg="mod">
          <ac:chgData name="Chris Dyson" userId="258718056142817a" providerId="LiveId" clId="{5C551887-EBE9-4E45-9CBD-4E3D8720D970}" dt="2021-10-01T08:21:34.788" v="4067" actId="14100"/>
          <ac:spMkLst>
            <pc:docMk/>
            <pc:sldMk cId="369179259" sldId="267"/>
            <ac:spMk id="12" creationId="{A6D6104D-FA51-4FC1-8591-DF0565981709}"/>
          </ac:spMkLst>
        </pc:spChg>
        <pc:spChg chg="mod">
          <ac:chgData name="Chris Dyson" userId="258718056142817a" providerId="LiveId" clId="{5C551887-EBE9-4E45-9CBD-4E3D8720D970}" dt="2021-10-01T08:22:34.952" v="4127" actId="14100"/>
          <ac:spMkLst>
            <pc:docMk/>
            <pc:sldMk cId="369179259" sldId="267"/>
            <ac:spMk id="13" creationId="{18D360AE-8979-47BA-A7A6-268E76C15DFE}"/>
          </ac:spMkLst>
        </pc:spChg>
        <pc:spChg chg="mod">
          <ac:chgData name="Chris Dyson" userId="258718056142817a" providerId="LiveId" clId="{5C551887-EBE9-4E45-9CBD-4E3D8720D970}" dt="2021-10-01T08:25:24.555" v="4276" actId="20577"/>
          <ac:spMkLst>
            <pc:docMk/>
            <pc:sldMk cId="369179259" sldId="267"/>
            <ac:spMk id="14" creationId="{E33ED282-E0A0-41A0-B845-0D56E3AEF410}"/>
          </ac:spMkLst>
        </pc:spChg>
      </pc:sldChg>
      <pc:sldChg chg="modSp add del mod">
        <pc:chgData name="Chris Dyson" userId="258718056142817a" providerId="LiveId" clId="{5C551887-EBE9-4E45-9CBD-4E3D8720D970}" dt="2021-10-01T08:26:10.762" v="4282" actId="47"/>
        <pc:sldMkLst>
          <pc:docMk/>
          <pc:sldMk cId="529893570" sldId="268"/>
        </pc:sldMkLst>
        <pc:spChg chg="mod">
          <ac:chgData name="Chris Dyson" userId="258718056142817a" providerId="LiveId" clId="{5C551887-EBE9-4E45-9CBD-4E3D8720D970}" dt="2021-10-01T08:26:05.740" v="4281" actId="20577"/>
          <ac:spMkLst>
            <pc:docMk/>
            <pc:sldMk cId="529893570" sldId="268"/>
            <ac:spMk id="5" creationId="{3AD753D6-25B4-4933-8F21-8302B54B4C35}"/>
          </ac:spMkLst>
        </pc:spChg>
      </pc:sldChg>
      <pc:sldChg chg="modSp add mod">
        <pc:chgData name="Chris Dyson" userId="258718056142817a" providerId="LiveId" clId="{5C551887-EBE9-4E45-9CBD-4E3D8720D970}" dt="2021-10-01T09:52:02.894" v="4564" actId="14100"/>
        <pc:sldMkLst>
          <pc:docMk/>
          <pc:sldMk cId="1836000666" sldId="268"/>
        </pc:sldMkLst>
        <pc:spChg chg="mod">
          <ac:chgData name="Chris Dyson" userId="258718056142817a" providerId="LiveId" clId="{5C551887-EBE9-4E45-9CBD-4E3D8720D970}" dt="2021-10-01T08:26:26.438" v="4319" actId="313"/>
          <ac:spMkLst>
            <pc:docMk/>
            <pc:sldMk cId="1836000666" sldId="268"/>
            <ac:spMk id="9" creationId="{3F8BF4E1-5E25-49DF-9270-38990DBD865E}"/>
          </ac:spMkLst>
        </pc:spChg>
        <pc:spChg chg="mod">
          <ac:chgData name="Chris Dyson" userId="258718056142817a" providerId="LiveId" clId="{5C551887-EBE9-4E45-9CBD-4E3D8720D970}" dt="2021-10-01T08:27:51.274" v="4382" actId="404"/>
          <ac:spMkLst>
            <pc:docMk/>
            <pc:sldMk cId="1836000666" sldId="268"/>
            <ac:spMk id="11" creationId="{6D24D2FC-53DB-4CED-8438-756A41AF1664}"/>
          </ac:spMkLst>
        </pc:spChg>
        <pc:spChg chg="mod">
          <ac:chgData name="Chris Dyson" userId="258718056142817a" providerId="LiveId" clId="{5C551887-EBE9-4E45-9CBD-4E3D8720D970}" dt="2021-10-01T08:28:14.316" v="4397" actId="14100"/>
          <ac:spMkLst>
            <pc:docMk/>
            <pc:sldMk cId="1836000666" sldId="268"/>
            <ac:spMk id="12" creationId="{A6D6104D-FA51-4FC1-8591-DF0565981709}"/>
          </ac:spMkLst>
        </pc:spChg>
        <pc:spChg chg="mod">
          <ac:chgData name="Chris Dyson" userId="258718056142817a" providerId="LiveId" clId="{5C551887-EBE9-4E45-9CBD-4E3D8720D970}" dt="2021-10-01T09:50:06.781" v="4509" actId="14100"/>
          <ac:spMkLst>
            <pc:docMk/>
            <pc:sldMk cId="1836000666" sldId="268"/>
            <ac:spMk id="13" creationId="{18D360AE-8979-47BA-A7A6-268E76C15DFE}"/>
          </ac:spMkLst>
        </pc:spChg>
        <pc:spChg chg="mod">
          <ac:chgData name="Chris Dyson" userId="258718056142817a" providerId="LiveId" clId="{5C551887-EBE9-4E45-9CBD-4E3D8720D970}" dt="2021-10-01T09:52:02.894" v="4564" actId="14100"/>
          <ac:spMkLst>
            <pc:docMk/>
            <pc:sldMk cId="1836000666" sldId="268"/>
            <ac:spMk id="14" creationId="{E33ED282-E0A0-41A0-B845-0D56E3AEF410}"/>
          </ac:spMkLst>
        </pc:spChg>
        <pc:picChg chg="mod">
          <ac:chgData name="Chris Dyson" userId="258718056142817a" providerId="LiveId" clId="{5C551887-EBE9-4E45-9CBD-4E3D8720D970}" dt="2021-10-01T08:28:09.396" v="4396" actId="1076"/>
          <ac:picMkLst>
            <pc:docMk/>
            <pc:sldMk cId="1836000666" sldId="268"/>
            <ac:picMk id="8" creationId="{306A6B9F-40A8-461D-808F-A31474DDB6A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D488-E775-4B2D-8DF0-8699231907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225B85-C169-43BC-8D2F-E2D6FDA732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D9A126-AEDD-4EA6-A7C1-B64212EC9AAA}"/>
              </a:ext>
            </a:extLst>
          </p:cNvPr>
          <p:cNvSpPr>
            <a:spLocks noGrp="1"/>
          </p:cNvSpPr>
          <p:nvPr>
            <p:ph type="dt" sz="half" idx="10"/>
          </p:nvPr>
        </p:nvSpPr>
        <p:spPr/>
        <p:txBody>
          <a:bodyPr/>
          <a:lstStyle/>
          <a:p>
            <a:fld id="{EA245AD7-9AF8-4775-AB5A-595495E19593}" type="datetimeFigureOut">
              <a:rPr lang="en-GB" smtClean="0"/>
              <a:t>01/10/2021</a:t>
            </a:fld>
            <a:endParaRPr lang="en-GB"/>
          </a:p>
        </p:txBody>
      </p:sp>
      <p:sp>
        <p:nvSpPr>
          <p:cNvPr id="5" name="Footer Placeholder 4">
            <a:extLst>
              <a:ext uri="{FF2B5EF4-FFF2-40B4-BE49-F238E27FC236}">
                <a16:creationId xmlns:a16="http://schemas.microsoft.com/office/drawing/2014/main" id="{54C401E3-ABA3-407B-A8B9-90A5D8EBB3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A2BEB-D622-49B6-92B8-B1020EFB6D4D}"/>
              </a:ext>
            </a:extLst>
          </p:cNvPr>
          <p:cNvSpPr>
            <a:spLocks noGrp="1"/>
          </p:cNvSpPr>
          <p:nvPr>
            <p:ph type="sldNum" sz="quarter" idx="12"/>
          </p:nvPr>
        </p:nvSpPr>
        <p:spPr/>
        <p:txBody>
          <a:bodyPr/>
          <a:lstStyle/>
          <a:p>
            <a:fld id="{53A3B646-5607-40D9-AF85-7C055DC47536}" type="slidenum">
              <a:rPr lang="en-GB" smtClean="0"/>
              <a:t>‹#›</a:t>
            </a:fld>
            <a:endParaRPr lang="en-GB"/>
          </a:p>
        </p:txBody>
      </p:sp>
    </p:spTree>
    <p:extLst>
      <p:ext uri="{BB962C8B-B14F-4D97-AF65-F5344CB8AC3E}">
        <p14:creationId xmlns:p14="http://schemas.microsoft.com/office/powerpoint/2010/main" val="233123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389DD-115F-4F4E-8917-8143A8156C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FF105C-984E-4959-A544-1EAA99CCCD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5F3B7B-DD04-4394-A3B9-1D4537B78186}"/>
              </a:ext>
            </a:extLst>
          </p:cNvPr>
          <p:cNvSpPr>
            <a:spLocks noGrp="1"/>
          </p:cNvSpPr>
          <p:nvPr>
            <p:ph type="dt" sz="half" idx="10"/>
          </p:nvPr>
        </p:nvSpPr>
        <p:spPr/>
        <p:txBody>
          <a:bodyPr/>
          <a:lstStyle/>
          <a:p>
            <a:fld id="{EA245AD7-9AF8-4775-AB5A-595495E19593}" type="datetimeFigureOut">
              <a:rPr lang="en-GB" smtClean="0"/>
              <a:t>01/10/2021</a:t>
            </a:fld>
            <a:endParaRPr lang="en-GB"/>
          </a:p>
        </p:txBody>
      </p:sp>
      <p:sp>
        <p:nvSpPr>
          <p:cNvPr id="5" name="Footer Placeholder 4">
            <a:extLst>
              <a:ext uri="{FF2B5EF4-FFF2-40B4-BE49-F238E27FC236}">
                <a16:creationId xmlns:a16="http://schemas.microsoft.com/office/drawing/2014/main" id="{BBD4D07F-618D-4615-9FF2-24322E10AB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71B687-74A7-427D-8B50-E7B86110D534}"/>
              </a:ext>
            </a:extLst>
          </p:cNvPr>
          <p:cNvSpPr>
            <a:spLocks noGrp="1"/>
          </p:cNvSpPr>
          <p:nvPr>
            <p:ph type="sldNum" sz="quarter" idx="12"/>
          </p:nvPr>
        </p:nvSpPr>
        <p:spPr/>
        <p:txBody>
          <a:bodyPr/>
          <a:lstStyle/>
          <a:p>
            <a:fld id="{53A3B646-5607-40D9-AF85-7C055DC47536}" type="slidenum">
              <a:rPr lang="en-GB" smtClean="0"/>
              <a:t>‹#›</a:t>
            </a:fld>
            <a:endParaRPr lang="en-GB"/>
          </a:p>
        </p:txBody>
      </p:sp>
    </p:spTree>
    <p:extLst>
      <p:ext uri="{BB962C8B-B14F-4D97-AF65-F5344CB8AC3E}">
        <p14:creationId xmlns:p14="http://schemas.microsoft.com/office/powerpoint/2010/main" val="69118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8B079D-13A1-419E-9B9E-25893BFC3E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7FC7A2-2710-46E4-97FA-8EF57FF8B8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719964-AF35-4DC8-97FE-4373E64653EF}"/>
              </a:ext>
            </a:extLst>
          </p:cNvPr>
          <p:cNvSpPr>
            <a:spLocks noGrp="1"/>
          </p:cNvSpPr>
          <p:nvPr>
            <p:ph type="dt" sz="half" idx="10"/>
          </p:nvPr>
        </p:nvSpPr>
        <p:spPr/>
        <p:txBody>
          <a:bodyPr/>
          <a:lstStyle/>
          <a:p>
            <a:fld id="{EA245AD7-9AF8-4775-AB5A-595495E19593}" type="datetimeFigureOut">
              <a:rPr lang="en-GB" smtClean="0"/>
              <a:t>01/10/2021</a:t>
            </a:fld>
            <a:endParaRPr lang="en-GB"/>
          </a:p>
        </p:txBody>
      </p:sp>
      <p:sp>
        <p:nvSpPr>
          <p:cNvPr id="5" name="Footer Placeholder 4">
            <a:extLst>
              <a:ext uri="{FF2B5EF4-FFF2-40B4-BE49-F238E27FC236}">
                <a16:creationId xmlns:a16="http://schemas.microsoft.com/office/drawing/2014/main" id="{39EFE3D1-30A9-4123-8772-D199C7DBA4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5A6B67-764C-48CE-9E50-AE6739C8428D}"/>
              </a:ext>
            </a:extLst>
          </p:cNvPr>
          <p:cNvSpPr>
            <a:spLocks noGrp="1"/>
          </p:cNvSpPr>
          <p:nvPr>
            <p:ph type="sldNum" sz="quarter" idx="12"/>
          </p:nvPr>
        </p:nvSpPr>
        <p:spPr/>
        <p:txBody>
          <a:bodyPr/>
          <a:lstStyle/>
          <a:p>
            <a:fld id="{53A3B646-5607-40D9-AF85-7C055DC47536}" type="slidenum">
              <a:rPr lang="en-GB" smtClean="0"/>
              <a:t>‹#›</a:t>
            </a:fld>
            <a:endParaRPr lang="en-GB"/>
          </a:p>
        </p:txBody>
      </p:sp>
    </p:spTree>
    <p:extLst>
      <p:ext uri="{BB962C8B-B14F-4D97-AF65-F5344CB8AC3E}">
        <p14:creationId xmlns:p14="http://schemas.microsoft.com/office/powerpoint/2010/main" val="47857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923D-E4AB-4FDF-AAD6-CCDB3DE2ED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3ADD35-C8B9-411F-9B83-E0D18A3697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A86C00-23A7-47DE-AE98-5F1570D72A94}"/>
              </a:ext>
            </a:extLst>
          </p:cNvPr>
          <p:cNvSpPr>
            <a:spLocks noGrp="1"/>
          </p:cNvSpPr>
          <p:nvPr>
            <p:ph type="dt" sz="half" idx="10"/>
          </p:nvPr>
        </p:nvSpPr>
        <p:spPr/>
        <p:txBody>
          <a:bodyPr/>
          <a:lstStyle/>
          <a:p>
            <a:fld id="{EA245AD7-9AF8-4775-AB5A-595495E19593}" type="datetimeFigureOut">
              <a:rPr lang="en-GB" smtClean="0"/>
              <a:t>01/10/2021</a:t>
            </a:fld>
            <a:endParaRPr lang="en-GB"/>
          </a:p>
        </p:txBody>
      </p:sp>
      <p:sp>
        <p:nvSpPr>
          <p:cNvPr id="5" name="Footer Placeholder 4">
            <a:extLst>
              <a:ext uri="{FF2B5EF4-FFF2-40B4-BE49-F238E27FC236}">
                <a16:creationId xmlns:a16="http://schemas.microsoft.com/office/drawing/2014/main" id="{5672D328-F61C-42EB-84DE-A3AE689E9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4084FE-1424-4927-B52E-6ACD9EB0EA56}"/>
              </a:ext>
            </a:extLst>
          </p:cNvPr>
          <p:cNvSpPr>
            <a:spLocks noGrp="1"/>
          </p:cNvSpPr>
          <p:nvPr>
            <p:ph type="sldNum" sz="quarter" idx="12"/>
          </p:nvPr>
        </p:nvSpPr>
        <p:spPr/>
        <p:txBody>
          <a:bodyPr/>
          <a:lstStyle/>
          <a:p>
            <a:fld id="{53A3B646-5607-40D9-AF85-7C055DC47536}" type="slidenum">
              <a:rPr lang="en-GB" smtClean="0"/>
              <a:t>‹#›</a:t>
            </a:fld>
            <a:endParaRPr lang="en-GB"/>
          </a:p>
        </p:txBody>
      </p:sp>
    </p:spTree>
    <p:extLst>
      <p:ext uri="{BB962C8B-B14F-4D97-AF65-F5344CB8AC3E}">
        <p14:creationId xmlns:p14="http://schemas.microsoft.com/office/powerpoint/2010/main" val="4061438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C36ED-5C82-46E9-96B5-154E5A23AD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3C0A25-4984-4B8B-94AC-DD2852EFC7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91B0D-7784-4DF6-966C-F7B0554EF572}"/>
              </a:ext>
            </a:extLst>
          </p:cNvPr>
          <p:cNvSpPr>
            <a:spLocks noGrp="1"/>
          </p:cNvSpPr>
          <p:nvPr>
            <p:ph type="dt" sz="half" idx="10"/>
          </p:nvPr>
        </p:nvSpPr>
        <p:spPr/>
        <p:txBody>
          <a:bodyPr/>
          <a:lstStyle/>
          <a:p>
            <a:fld id="{EA245AD7-9AF8-4775-AB5A-595495E19593}" type="datetimeFigureOut">
              <a:rPr lang="en-GB" smtClean="0"/>
              <a:t>01/10/2021</a:t>
            </a:fld>
            <a:endParaRPr lang="en-GB"/>
          </a:p>
        </p:txBody>
      </p:sp>
      <p:sp>
        <p:nvSpPr>
          <p:cNvPr id="5" name="Footer Placeholder 4">
            <a:extLst>
              <a:ext uri="{FF2B5EF4-FFF2-40B4-BE49-F238E27FC236}">
                <a16:creationId xmlns:a16="http://schemas.microsoft.com/office/drawing/2014/main" id="{130E66D6-BCAA-4854-9FFC-29BE9840FE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93B74A-150E-4C58-8911-BCDB019FE5F8}"/>
              </a:ext>
            </a:extLst>
          </p:cNvPr>
          <p:cNvSpPr>
            <a:spLocks noGrp="1"/>
          </p:cNvSpPr>
          <p:nvPr>
            <p:ph type="sldNum" sz="quarter" idx="12"/>
          </p:nvPr>
        </p:nvSpPr>
        <p:spPr/>
        <p:txBody>
          <a:bodyPr/>
          <a:lstStyle/>
          <a:p>
            <a:fld id="{53A3B646-5607-40D9-AF85-7C055DC47536}" type="slidenum">
              <a:rPr lang="en-GB" smtClean="0"/>
              <a:t>‹#›</a:t>
            </a:fld>
            <a:endParaRPr lang="en-GB"/>
          </a:p>
        </p:txBody>
      </p:sp>
    </p:spTree>
    <p:extLst>
      <p:ext uri="{BB962C8B-B14F-4D97-AF65-F5344CB8AC3E}">
        <p14:creationId xmlns:p14="http://schemas.microsoft.com/office/powerpoint/2010/main" val="228997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714B-0130-4DE9-A624-85C710A8F2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22D702-ED90-472E-95C2-5C70E8C1E5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B2978-7760-4457-899C-8A6CEFA0FE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38D67C-CCBB-49C1-891D-1F3991C949E1}"/>
              </a:ext>
            </a:extLst>
          </p:cNvPr>
          <p:cNvSpPr>
            <a:spLocks noGrp="1"/>
          </p:cNvSpPr>
          <p:nvPr>
            <p:ph type="dt" sz="half" idx="10"/>
          </p:nvPr>
        </p:nvSpPr>
        <p:spPr/>
        <p:txBody>
          <a:bodyPr/>
          <a:lstStyle/>
          <a:p>
            <a:fld id="{EA245AD7-9AF8-4775-AB5A-595495E19593}" type="datetimeFigureOut">
              <a:rPr lang="en-GB" smtClean="0"/>
              <a:t>01/10/2021</a:t>
            </a:fld>
            <a:endParaRPr lang="en-GB"/>
          </a:p>
        </p:txBody>
      </p:sp>
      <p:sp>
        <p:nvSpPr>
          <p:cNvPr id="6" name="Footer Placeholder 5">
            <a:extLst>
              <a:ext uri="{FF2B5EF4-FFF2-40B4-BE49-F238E27FC236}">
                <a16:creationId xmlns:a16="http://schemas.microsoft.com/office/drawing/2014/main" id="{CCFBE362-9CAE-4AE8-B4AE-6348EF03F5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E23A56-78E8-42F8-A378-2249EAD0AD9E}"/>
              </a:ext>
            </a:extLst>
          </p:cNvPr>
          <p:cNvSpPr>
            <a:spLocks noGrp="1"/>
          </p:cNvSpPr>
          <p:nvPr>
            <p:ph type="sldNum" sz="quarter" idx="12"/>
          </p:nvPr>
        </p:nvSpPr>
        <p:spPr/>
        <p:txBody>
          <a:bodyPr/>
          <a:lstStyle/>
          <a:p>
            <a:fld id="{53A3B646-5607-40D9-AF85-7C055DC47536}" type="slidenum">
              <a:rPr lang="en-GB" smtClean="0"/>
              <a:t>‹#›</a:t>
            </a:fld>
            <a:endParaRPr lang="en-GB"/>
          </a:p>
        </p:txBody>
      </p:sp>
    </p:spTree>
    <p:extLst>
      <p:ext uri="{BB962C8B-B14F-4D97-AF65-F5344CB8AC3E}">
        <p14:creationId xmlns:p14="http://schemas.microsoft.com/office/powerpoint/2010/main" val="378319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9FFE4-4A00-42CC-B6A4-8A53A69A00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A786A3-8BBB-4638-8BEE-17EFB403C6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648BA4-2011-4A8B-9697-6AB13C1495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81D978-5741-412C-A5D7-5FD63BE0C2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953E5E-71FA-45B4-9BA7-0A76EB7374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E5D63B-BEAA-47BE-818A-4D48CD38E56D}"/>
              </a:ext>
            </a:extLst>
          </p:cNvPr>
          <p:cNvSpPr>
            <a:spLocks noGrp="1"/>
          </p:cNvSpPr>
          <p:nvPr>
            <p:ph type="dt" sz="half" idx="10"/>
          </p:nvPr>
        </p:nvSpPr>
        <p:spPr/>
        <p:txBody>
          <a:bodyPr/>
          <a:lstStyle/>
          <a:p>
            <a:fld id="{EA245AD7-9AF8-4775-AB5A-595495E19593}" type="datetimeFigureOut">
              <a:rPr lang="en-GB" smtClean="0"/>
              <a:t>01/10/2021</a:t>
            </a:fld>
            <a:endParaRPr lang="en-GB"/>
          </a:p>
        </p:txBody>
      </p:sp>
      <p:sp>
        <p:nvSpPr>
          <p:cNvPr id="8" name="Footer Placeholder 7">
            <a:extLst>
              <a:ext uri="{FF2B5EF4-FFF2-40B4-BE49-F238E27FC236}">
                <a16:creationId xmlns:a16="http://schemas.microsoft.com/office/drawing/2014/main" id="{0B219D08-5C13-4F27-8D25-F0F70A1B82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BE6BF2-0A89-4846-BB2C-F511E76B9514}"/>
              </a:ext>
            </a:extLst>
          </p:cNvPr>
          <p:cNvSpPr>
            <a:spLocks noGrp="1"/>
          </p:cNvSpPr>
          <p:nvPr>
            <p:ph type="sldNum" sz="quarter" idx="12"/>
          </p:nvPr>
        </p:nvSpPr>
        <p:spPr/>
        <p:txBody>
          <a:bodyPr/>
          <a:lstStyle/>
          <a:p>
            <a:fld id="{53A3B646-5607-40D9-AF85-7C055DC47536}" type="slidenum">
              <a:rPr lang="en-GB" smtClean="0"/>
              <a:t>‹#›</a:t>
            </a:fld>
            <a:endParaRPr lang="en-GB"/>
          </a:p>
        </p:txBody>
      </p:sp>
    </p:spTree>
    <p:extLst>
      <p:ext uri="{BB962C8B-B14F-4D97-AF65-F5344CB8AC3E}">
        <p14:creationId xmlns:p14="http://schemas.microsoft.com/office/powerpoint/2010/main" val="3293116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D599-2E1C-4091-80CE-230C8BAC56F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AD8525F-26FE-417D-BB7B-DEA422F28CAD}"/>
              </a:ext>
            </a:extLst>
          </p:cNvPr>
          <p:cNvSpPr>
            <a:spLocks noGrp="1"/>
          </p:cNvSpPr>
          <p:nvPr>
            <p:ph type="dt" sz="half" idx="10"/>
          </p:nvPr>
        </p:nvSpPr>
        <p:spPr/>
        <p:txBody>
          <a:bodyPr/>
          <a:lstStyle/>
          <a:p>
            <a:fld id="{EA245AD7-9AF8-4775-AB5A-595495E19593}" type="datetimeFigureOut">
              <a:rPr lang="en-GB" smtClean="0"/>
              <a:t>01/10/2021</a:t>
            </a:fld>
            <a:endParaRPr lang="en-GB"/>
          </a:p>
        </p:txBody>
      </p:sp>
      <p:sp>
        <p:nvSpPr>
          <p:cNvPr id="4" name="Footer Placeholder 3">
            <a:extLst>
              <a:ext uri="{FF2B5EF4-FFF2-40B4-BE49-F238E27FC236}">
                <a16:creationId xmlns:a16="http://schemas.microsoft.com/office/drawing/2014/main" id="{1CEE011F-3C5C-4425-AB70-F830172339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90AA08-6EED-4704-847E-9B1D6BF1BB70}"/>
              </a:ext>
            </a:extLst>
          </p:cNvPr>
          <p:cNvSpPr>
            <a:spLocks noGrp="1"/>
          </p:cNvSpPr>
          <p:nvPr>
            <p:ph type="sldNum" sz="quarter" idx="12"/>
          </p:nvPr>
        </p:nvSpPr>
        <p:spPr/>
        <p:txBody>
          <a:bodyPr/>
          <a:lstStyle/>
          <a:p>
            <a:fld id="{53A3B646-5607-40D9-AF85-7C055DC47536}" type="slidenum">
              <a:rPr lang="en-GB" smtClean="0"/>
              <a:t>‹#›</a:t>
            </a:fld>
            <a:endParaRPr lang="en-GB"/>
          </a:p>
        </p:txBody>
      </p:sp>
    </p:spTree>
    <p:extLst>
      <p:ext uri="{BB962C8B-B14F-4D97-AF65-F5344CB8AC3E}">
        <p14:creationId xmlns:p14="http://schemas.microsoft.com/office/powerpoint/2010/main" val="133767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B521ED-F23A-43F5-8203-72626AC3533B}"/>
              </a:ext>
            </a:extLst>
          </p:cNvPr>
          <p:cNvSpPr>
            <a:spLocks noGrp="1"/>
          </p:cNvSpPr>
          <p:nvPr>
            <p:ph type="dt" sz="half" idx="10"/>
          </p:nvPr>
        </p:nvSpPr>
        <p:spPr/>
        <p:txBody>
          <a:bodyPr/>
          <a:lstStyle/>
          <a:p>
            <a:fld id="{EA245AD7-9AF8-4775-AB5A-595495E19593}" type="datetimeFigureOut">
              <a:rPr lang="en-GB" smtClean="0"/>
              <a:t>01/10/2021</a:t>
            </a:fld>
            <a:endParaRPr lang="en-GB"/>
          </a:p>
        </p:txBody>
      </p:sp>
      <p:sp>
        <p:nvSpPr>
          <p:cNvPr id="3" name="Footer Placeholder 2">
            <a:extLst>
              <a:ext uri="{FF2B5EF4-FFF2-40B4-BE49-F238E27FC236}">
                <a16:creationId xmlns:a16="http://schemas.microsoft.com/office/drawing/2014/main" id="{62614B69-DB6B-4334-93DA-56CAA0D66DE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D76E88-049F-40B1-A8D4-0AE6BBCA5B30}"/>
              </a:ext>
            </a:extLst>
          </p:cNvPr>
          <p:cNvSpPr>
            <a:spLocks noGrp="1"/>
          </p:cNvSpPr>
          <p:nvPr>
            <p:ph type="sldNum" sz="quarter" idx="12"/>
          </p:nvPr>
        </p:nvSpPr>
        <p:spPr/>
        <p:txBody>
          <a:bodyPr/>
          <a:lstStyle/>
          <a:p>
            <a:fld id="{53A3B646-5607-40D9-AF85-7C055DC47536}" type="slidenum">
              <a:rPr lang="en-GB" smtClean="0"/>
              <a:t>‹#›</a:t>
            </a:fld>
            <a:endParaRPr lang="en-GB"/>
          </a:p>
        </p:txBody>
      </p:sp>
    </p:spTree>
    <p:extLst>
      <p:ext uri="{BB962C8B-B14F-4D97-AF65-F5344CB8AC3E}">
        <p14:creationId xmlns:p14="http://schemas.microsoft.com/office/powerpoint/2010/main" val="38562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9D184-1E65-4C97-9BE3-D3D46EF4F9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059D78-641A-4AC9-83D2-9E49D61F52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F805EC-5794-46C4-9571-A723BCCF7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D77B4-8F77-439A-89C3-5E63DAFD4FD7}"/>
              </a:ext>
            </a:extLst>
          </p:cNvPr>
          <p:cNvSpPr>
            <a:spLocks noGrp="1"/>
          </p:cNvSpPr>
          <p:nvPr>
            <p:ph type="dt" sz="half" idx="10"/>
          </p:nvPr>
        </p:nvSpPr>
        <p:spPr/>
        <p:txBody>
          <a:bodyPr/>
          <a:lstStyle/>
          <a:p>
            <a:fld id="{EA245AD7-9AF8-4775-AB5A-595495E19593}" type="datetimeFigureOut">
              <a:rPr lang="en-GB" smtClean="0"/>
              <a:t>01/10/2021</a:t>
            </a:fld>
            <a:endParaRPr lang="en-GB"/>
          </a:p>
        </p:txBody>
      </p:sp>
      <p:sp>
        <p:nvSpPr>
          <p:cNvPr id="6" name="Footer Placeholder 5">
            <a:extLst>
              <a:ext uri="{FF2B5EF4-FFF2-40B4-BE49-F238E27FC236}">
                <a16:creationId xmlns:a16="http://schemas.microsoft.com/office/drawing/2014/main" id="{25184944-B56D-4573-9420-99B982A483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13A6D9-374B-4A23-A61B-7092361E3E33}"/>
              </a:ext>
            </a:extLst>
          </p:cNvPr>
          <p:cNvSpPr>
            <a:spLocks noGrp="1"/>
          </p:cNvSpPr>
          <p:nvPr>
            <p:ph type="sldNum" sz="quarter" idx="12"/>
          </p:nvPr>
        </p:nvSpPr>
        <p:spPr/>
        <p:txBody>
          <a:bodyPr/>
          <a:lstStyle/>
          <a:p>
            <a:fld id="{53A3B646-5607-40D9-AF85-7C055DC47536}" type="slidenum">
              <a:rPr lang="en-GB" smtClean="0"/>
              <a:t>‹#›</a:t>
            </a:fld>
            <a:endParaRPr lang="en-GB"/>
          </a:p>
        </p:txBody>
      </p:sp>
    </p:spTree>
    <p:extLst>
      <p:ext uri="{BB962C8B-B14F-4D97-AF65-F5344CB8AC3E}">
        <p14:creationId xmlns:p14="http://schemas.microsoft.com/office/powerpoint/2010/main" val="2275937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78F5D-636B-424D-A48D-D3A975ED23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0BAB4D-F675-4B2C-9B00-6625BBEC12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7630204-0585-47C1-BE58-43BF8497C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C3F4CE-7FF8-49DF-94B5-9E956F6D5757}"/>
              </a:ext>
            </a:extLst>
          </p:cNvPr>
          <p:cNvSpPr>
            <a:spLocks noGrp="1"/>
          </p:cNvSpPr>
          <p:nvPr>
            <p:ph type="dt" sz="half" idx="10"/>
          </p:nvPr>
        </p:nvSpPr>
        <p:spPr/>
        <p:txBody>
          <a:bodyPr/>
          <a:lstStyle/>
          <a:p>
            <a:fld id="{EA245AD7-9AF8-4775-AB5A-595495E19593}" type="datetimeFigureOut">
              <a:rPr lang="en-GB" smtClean="0"/>
              <a:t>01/10/2021</a:t>
            </a:fld>
            <a:endParaRPr lang="en-GB"/>
          </a:p>
        </p:txBody>
      </p:sp>
      <p:sp>
        <p:nvSpPr>
          <p:cNvPr id="6" name="Footer Placeholder 5">
            <a:extLst>
              <a:ext uri="{FF2B5EF4-FFF2-40B4-BE49-F238E27FC236}">
                <a16:creationId xmlns:a16="http://schemas.microsoft.com/office/drawing/2014/main" id="{081D39A2-7BEE-4FEE-AFA0-2EF9035BBE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EEB91D-BB5B-4BD3-839F-9082767FC729}"/>
              </a:ext>
            </a:extLst>
          </p:cNvPr>
          <p:cNvSpPr>
            <a:spLocks noGrp="1"/>
          </p:cNvSpPr>
          <p:nvPr>
            <p:ph type="sldNum" sz="quarter" idx="12"/>
          </p:nvPr>
        </p:nvSpPr>
        <p:spPr/>
        <p:txBody>
          <a:bodyPr/>
          <a:lstStyle/>
          <a:p>
            <a:fld id="{53A3B646-5607-40D9-AF85-7C055DC47536}" type="slidenum">
              <a:rPr lang="en-GB" smtClean="0"/>
              <a:t>‹#›</a:t>
            </a:fld>
            <a:endParaRPr lang="en-GB"/>
          </a:p>
        </p:txBody>
      </p:sp>
    </p:spTree>
    <p:extLst>
      <p:ext uri="{BB962C8B-B14F-4D97-AF65-F5344CB8AC3E}">
        <p14:creationId xmlns:p14="http://schemas.microsoft.com/office/powerpoint/2010/main" val="2615196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F67311-7F7C-4712-ADE4-CE061B8123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7C0DF0-D3CF-4A5D-9664-2A08BFB7DB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8B533C-EE9B-4C38-9BDF-0E08715AC9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45AD7-9AF8-4775-AB5A-595495E19593}" type="datetimeFigureOut">
              <a:rPr lang="en-GB" smtClean="0"/>
              <a:t>01/10/2021</a:t>
            </a:fld>
            <a:endParaRPr lang="en-GB"/>
          </a:p>
        </p:txBody>
      </p:sp>
      <p:sp>
        <p:nvSpPr>
          <p:cNvPr id="5" name="Footer Placeholder 4">
            <a:extLst>
              <a:ext uri="{FF2B5EF4-FFF2-40B4-BE49-F238E27FC236}">
                <a16:creationId xmlns:a16="http://schemas.microsoft.com/office/drawing/2014/main" id="{FF9085E7-B188-42E5-BCE4-B7F8B866C6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9F5FF81-9932-4F35-856B-EA6E47E409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3B646-5607-40D9-AF85-7C055DC47536}" type="slidenum">
              <a:rPr lang="en-GB" smtClean="0"/>
              <a:t>‹#›</a:t>
            </a:fld>
            <a:endParaRPr lang="en-GB"/>
          </a:p>
        </p:txBody>
      </p:sp>
    </p:spTree>
    <p:extLst>
      <p:ext uri="{BB962C8B-B14F-4D97-AF65-F5344CB8AC3E}">
        <p14:creationId xmlns:p14="http://schemas.microsoft.com/office/powerpoint/2010/main" val="2303496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on a couch&#10;&#10;Description automatically generated with low confidence">
            <a:extLst>
              <a:ext uri="{FF2B5EF4-FFF2-40B4-BE49-F238E27FC236}">
                <a16:creationId xmlns:a16="http://schemas.microsoft.com/office/drawing/2014/main" id="{306A6B9F-40A8-461D-808F-A31474DDB6AF}"/>
              </a:ext>
            </a:extLst>
          </p:cNvPr>
          <p:cNvPicPr>
            <a:picLocks noChangeAspect="1"/>
          </p:cNvPicPr>
          <p:nvPr/>
        </p:nvPicPr>
        <p:blipFill rotWithShape="1">
          <a:blip r:embed="rId2">
            <a:extLst>
              <a:ext uri="{28A0092B-C50C-407E-A947-70E740481C1C}">
                <a14:useLocalDpi xmlns:a14="http://schemas.microsoft.com/office/drawing/2010/main" val="0"/>
              </a:ext>
            </a:extLst>
          </a:blip>
          <a:srcRect t="16864" b="35314"/>
          <a:stretch/>
        </p:blipFill>
        <p:spPr>
          <a:xfrm>
            <a:off x="-1" y="0"/>
            <a:ext cx="12192002" cy="6858000"/>
          </a:xfrm>
          <a:prstGeom prst="rect">
            <a:avLst/>
          </a:prstGeom>
        </p:spPr>
      </p:pic>
      <p:sp>
        <p:nvSpPr>
          <p:cNvPr id="6" name="TextBox 5">
            <a:extLst>
              <a:ext uri="{FF2B5EF4-FFF2-40B4-BE49-F238E27FC236}">
                <a16:creationId xmlns:a16="http://schemas.microsoft.com/office/drawing/2014/main" id="{7C8CB22A-E341-4643-9523-8EBE336EEEDD}"/>
              </a:ext>
            </a:extLst>
          </p:cNvPr>
          <p:cNvSpPr txBox="1"/>
          <p:nvPr/>
        </p:nvSpPr>
        <p:spPr>
          <a:xfrm>
            <a:off x="216816" y="6344239"/>
            <a:ext cx="3417795" cy="369332"/>
          </a:xfrm>
          <a:prstGeom prst="rect">
            <a:avLst/>
          </a:prstGeom>
          <a:solidFill>
            <a:schemeClr val="bg1">
              <a:lumMod val="50000"/>
            </a:schemeClr>
          </a:solidFill>
        </p:spPr>
        <p:txBody>
          <a:bodyPr wrap="none" rtlCol="0">
            <a:spAutoFit/>
          </a:bodyPr>
          <a:lstStyle/>
          <a:p>
            <a:r>
              <a:rPr lang="en-GB" b="1" dirty="0">
                <a:solidFill>
                  <a:schemeClr val="bg1"/>
                </a:solidFill>
              </a:rPr>
              <a:t>Paul in Prison – 1627 - Rembrandt</a:t>
            </a:r>
          </a:p>
        </p:txBody>
      </p:sp>
      <p:sp>
        <p:nvSpPr>
          <p:cNvPr id="9" name="TextBox 8">
            <a:extLst>
              <a:ext uri="{FF2B5EF4-FFF2-40B4-BE49-F238E27FC236}">
                <a16:creationId xmlns:a16="http://schemas.microsoft.com/office/drawing/2014/main" id="{3F8BF4E1-5E25-49DF-9270-38990DBD865E}"/>
              </a:ext>
            </a:extLst>
          </p:cNvPr>
          <p:cNvSpPr txBox="1"/>
          <p:nvPr/>
        </p:nvSpPr>
        <p:spPr>
          <a:xfrm>
            <a:off x="216816" y="245097"/>
            <a:ext cx="5076711" cy="707886"/>
          </a:xfrm>
          <a:prstGeom prst="rect">
            <a:avLst/>
          </a:prstGeom>
          <a:solidFill>
            <a:schemeClr val="accent1"/>
          </a:solidFill>
        </p:spPr>
        <p:txBody>
          <a:bodyPr wrap="none" rtlCol="0">
            <a:spAutoFit/>
          </a:bodyPr>
          <a:lstStyle/>
          <a:p>
            <a:r>
              <a:rPr lang="en-GB" sz="4000" b="1" dirty="0">
                <a:solidFill>
                  <a:schemeClr val="bg1"/>
                </a:solidFill>
              </a:rPr>
              <a:t>“Whatever Happens…”</a:t>
            </a:r>
          </a:p>
        </p:txBody>
      </p:sp>
      <p:sp>
        <p:nvSpPr>
          <p:cNvPr id="10" name="TextBox 9">
            <a:extLst>
              <a:ext uri="{FF2B5EF4-FFF2-40B4-BE49-F238E27FC236}">
                <a16:creationId xmlns:a16="http://schemas.microsoft.com/office/drawing/2014/main" id="{EDE01610-6079-42A4-8FBF-D39F08C957AF}"/>
              </a:ext>
            </a:extLst>
          </p:cNvPr>
          <p:cNvSpPr txBox="1"/>
          <p:nvPr/>
        </p:nvSpPr>
        <p:spPr>
          <a:xfrm>
            <a:off x="216816" y="1055802"/>
            <a:ext cx="3355406" cy="523220"/>
          </a:xfrm>
          <a:prstGeom prst="rect">
            <a:avLst/>
          </a:prstGeom>
          <a:solidFill>
            <a:schemeClr val="accent1"/>
          </a:solidFill>
        </p:spPr>
        <p:txBody>
          <a:bodyPr wrap="none" rtlCol="0">
            <a:spAutoFit/>
          </a:bodyPr>
          <a:lstStyle/>
          <a:p>
            <a:r>
              <a:rPr lang="en-GB" sz="2800" b="1" dirty="0">
                <a:solidFill>
                  <a:schemeClr val="bg1"/>
                </a:solidFill>
              </a:rPr>
              <a:t>Philippians 1:27 – 2:4</a:t>
            </a:r>
          </a:p>
        </p:txBody>
      </p:sp>
    </p:spTree>
    <p:extLst>
      <p:ext uri="{BB962C8B-B14F-4D97-AF65-F5344CB8AC3E}">
        <p14:creationId xmlns:p14="http://schemas.microsoft.com/office/powerpoint/2010/main" val="365049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sky, outdoor, building&#10;&#10;Description automatically generated">
            <a:extLst>
              <a:ext uri="{FF2B5EF4-FFF2-40B4-BE49-F238E27FC236}">
                <a16:creationId xmlns:a16="http://schemas.microsoft.com/office/drawing/2014/main" id="{94DEB302-8615-4BB4-9931-333D08FD8B4D}"/>
              </a:ext>
            </a:extLst>
          </p:cNvPr>
          <p:cNvPicPr>
            <a:picLocks noChangeAspect="1"/>
          </p:cNvPicPr>
          <p:nvPr/>
        </p:nvPicPr>
        <p:blipFill rotWithShape="1">
          <a:blip r:embed="rId2">
            <a:extLst>
              <a:ext uri="{28A0092B-C50C-407E-A947-70E740481C1C}">
                <a14:useLocalDpi xmlns:a14="http://schemas.microsoft.com/office/drawing/2010/main" val="0"/>
              </a:ext>
            </a:extLst>
          </a:blip>
          <a:srcRect t="16436" b="8564"/>
          <a:stretch/>
        </p:blipFill>
        <p:spPr>
          <a:xfrm>
            <a:off x="0" y="0"/>
            <a:ext cx="12192000" cy="6858000"/>
          </a:xfrm>
          <a:prstGeom prst="rect">
            <a:avLst/>
          </a:prstGeom>
        </p:spPr>
      </p:pic>
      <p:sp>
        <p:nvSpPr>
          <p:cNvPr id="6" name="TextBox 5">
            <a:extLst>
              <a:ext uri="{FF2B5EF4-FFF2-40B4-BE49-F238E27FC236}">
                <a16:creationId xmlns:a16="http://schemas.microsoft.com/office/drawing/2014/main" id="{71C6951C-8337-4053-B14B-008D73945874}"/>
              </a:ext>
            </a:extLst>
          </p:cNvPr>
          <p:cNvSpPr txBox="1"/>
          <p:nvPr/>
        </p:nvSpPr>
        <p:spPr>
          <a:xfrm>
            <a:off x="7536418" y="245097"/>
            <a:ext cx="4387484" cy="707886"/>
          </a:xfrm>
          <a:prstGeom prst="rect">
            <a:avLst/>
          </a:prstGeom>
          <a:solidFill>
            <a:srgbClr val="002060"/>
          </a:solidFill>
        </p:spPr>
        <p:txBody>
          <a:bodyPr wrap="none" rtlCol="0">
            <a:spAutoFit/>
          </a:bodyPr>
          <a:lstStyle/>
          <a:p>
            <a:pPr algn="r"/>
            <a:r>
              <a:rPr lang="en-GB" sz="4000" b="1" dirty="0">
                <a:solidFill>
                  <a:schemeClr val="bg1"/>
                </a:solidFill>
              </a:rPr>
              <a:t>How do we do this?</a:t>
            </a:r>
          </a:p>
        </p:txBody>
      </p:sp>
      <p:sp>
        <p:nvSpPr>
          <p:cNvPr id="7" name="TextBox 6">
            <a:extLst>
              <a:ext uri="{FF2B5EF4-FFF2-40B4-BE49-F238E27FC236}">
                <a16:creationId xmlns:a16="http://schemas.microsoft.com/office/drawing/2014/main" id="{21A9BB22-572D-4D2D-B03D-5CD6222706FC}"/>
              </a:ext>
            </a:extLst>
          </p:cNvPr>
          <p:cNvSpPr txBox="1"/>
          <p:nvPr/>
        </p:nvSpPr>
        <p:spPr>
          <a:xfrm>
            <a:off x="7362334" y="1084082"/>
            <a:ext cx="4561568" cy="523220"/>
          </a:xfrm>
          <a:prstGeom prst="rect">
            <a:avLst/>
          </a:prstGeom>
          <a:solidFill>
            <a:srgbClr val="002060"/>
          </a:solidFill>
        </p:spPr>
        <p:txBody>
          <a:bodyPr wrap="square" rtlCol="0">
            <a:spAutoFit/>
          </a:bodyPr>
          <a:lstStyle/>
          <a:p>
            <a:pPr algn="r"/>
            <a:r>
              <a:rPr lang="en-GB" sz="2800" b="1" dirty="0">
                <a:solidFill>
                  <a:schemeClr val="bg1"/>
                </a:solidFill>
              </a:rPr>
              <a:t>God’s power – Our action </a:t>
            </a:r>
            <a:r>
              <a:rPr lang="en-GB" sz="2000" b="1" dirty="0">
                <a:solidFill>
                  <a:schemeClr val="bg1"/>
                </a:solidFill>
              </a:rPr>
              <a:t>[2:1]</a:t>
            </a:r>
            <a:endParaRPr lang="en-GB" sz="2800" b="1" dirty="0">
              <a:solidFill>
                <a:schemeClr val="bg1"/>
              </a:solidFill>
            </a:endParaRPr>
          </a:p>
        </p:txBody>
      </p:sp>
      <p:sp>
        <p:nvSpPr>
          <p:cNvPr id="8" name="TextBox 7">
            <a:extLst>
              <a:ext uri="{FF2B5EF4-FFF2-40B4-BE49-F238E27FC236}">
                <a16:creationId xmlns:a16="http://schemas.microsoft.com/office/drawing/2014/main" id="{16722EB4-07B5-4C92-83F3-EC961BF3CB54}"/>
              </a:ext>
            </a:extLst>
          </p:cNvPr>
          <p:cNvSpPr txBox="1"/>
          <p:nvPr/>
        </p:nvSpPr>
        <p:spPr>
          <a:xfrm>
            <a:off x="8173038" y="1691266"/>
            <a:ext cx="3750863" cy="523220"/>
          </a:xfrm>
          <a:prstGeom prst="rect">
            <a:avLst/>
          </a:prstGeom>
          <a:solidFill>
            <a:srgbClr val="002060"/>
          </a:solidFill>
        </p:spPr>
        <p:txBody>
          <a:bodyPr wrap="square" rtlCol="0">
            <a:spAutoFit/>
          </a:bodyPr>
          <a:lstStyle/>
          <a:p>
            <a:pPr algn="r"/>
            <a:r>
              <a:rPr lang="en-GB" sz="2800" b="1" dirty="0">
                <a:solidFill>
                  <a:schemeClr val="bg1"/>
                </a:solidFill>
              </a:rPr>
              <a:t>Worship Jesus together</a:t>
            </a:r>
          </a:p>
        </p:txBody>
      </p:sp>
      <p:sp>
        <p:nvSpPr>
          <p:cNvPr id="10" name="TextBox 9">
            <a:extLst>
              <a:ext uri="{FF2B5EF4-FFF2-40B4-BE49-F238E27FC236}">
                <a16:creationId xmlns:a16="http://schemas.microsoft.com/office/drawing/2014/main" id="{42CB7724-BA10-4A98-A5D3-8651214FC097}"/>
              </a:ext>
            </a:extLst>
          </p:cNvPr>
          <p:cNvSpPr txBox="1"/>
          <p:nvPr/>
        </p:nvSpPr>
        <p:spPr>
          <a:xfrm>
            <a:off x="216816" y="6344239"/>
            <a:ext cx="3638747" cy="369332"/>
          </a:xfrm>
          <a:prstGeom prst="rect">
            <a:avLst/>
          </a:prstGeom>
          <a:solidFill>
            <a:schemeClr val="bg1">
              <a:lumMod val="50000"/>
            </a:schemeClr>
          </a:solidFill>
        </p:spPr>
        <p:txBody>
          <a:bodyPr wrap="square" rtlCol="0">
            <a:spAutoFit/>
          </a:bodyPr>
          <a:lstStyle/>
          <a:p>
            <a:r>
              <a:rPr lang="en-GB" b="1" dirty="0">
                <a:solidFill>
                  <a:schemeClr val="bg1"/>
                </a:solidFill>
              </a:rPr>
              <a:t>Forum of Philippi – Credit C </a:t>
            </a:r>
            <a:r>
              <a:rPr lang="en-GB" b="1" dirty="0" err="1">
                <a:solidFill>
                  <a:schemeClr val="bg1"/>
                </a:solidFill>
              </a:rPr>
              <a:t>Raddato</a:t>
            </a:r>
            <a:endParaRPr lang="en-GB" b="1" dirty="0">
              <a:solidFill>
                <a:schemeClr val="bg1"/>
              </a:solidFill>
            </a:endParaRPr>
          </a:p>
        </p:txBody>
      </p:sp>
      <p:sp>
        <p:nvSpPr>
          <p:cNvPr id="13" name="TextBox 12">
            <a:extLst>
              <a:ext uri="{FF2B5EF4-FFF2-40B4-BE49-F238E27FC236}">
                <a16:creationId xmlns:a16="http://schemas.microsoft.com/office/drawing/2014/main" id="{7840E132-94A4-4A0B-8845-43F0C7511886}"/>
              </a:ext>
            </a:extLst>
          </p:cNvPr>
          <p:cNvSpPr txBox="1"/>
          <p:nvPr/>
        </p:nvSpPr>
        <p:spPr>
          <a:xfrm>
            <a:off x="594233" y="2665375"/>
            <a:ext cx="11003534" cy="3108543"/>
          </a:xfrm>
          <a:prstGeom prst="rect">
            <a:avLst/>
          </a:prstGeom>
          <a:solidFill>
            <a:srgbClr val="002060"/>
          </a:solidFill>
        </p:spPr>
        <p:txBody>
          <a:bodyPr wrap="square" rtlCol="0">
            <a:spAutoFit/>
          </a:bodyPr>
          <a:lstStyle/>
          <a:p>
            <a:pPr algn="ctr"/>
            <a:r>
              <a:rPr lang="en-GB" sz="2800" dirty="0">
                <a:solidFill>
                  <a:schemeClr val="bg1"/>
                </a:solidFill>
                <a:effectLst/>
              </a:rPr>
              <a:t>"Has it ever occurred to you that one hundred pianos all tuned to the same fork are automatically tuned to each other? They are of one accord by being tuned, not to each other, but to another standard to which each one must individually bow. So one hundred worshippers meeting together, each one looking away to Christ, are in heart nearer to each other than they could possibly be were they to become "unity" conscious and turn their eyes away from God to strive for closer fellowship.“ – A W Tozer</a:t>
            </a:r>
            <a:endParaRPr lang="en-GB" sz="2800" b="1" dirty="0">
              <a:solidFill>
                <a:schemeClr val="bg1"/>
              </a:solidFill>
            </a:endParaRPr>
          </a:p>
        </p:txBody>
      </p:sp>
    </p:spTree>
    <p:extLst>
      <p:ext uri="{BB962C8B-B14F-4D97-AF65-F5344CB8AC3E}">
        <p14:creationId xmlns:p14="http://schemas.microsoft.com/office/powerpoint/2010/main" val="410235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sky, outdoor, building&#10;&#10;Description automatically generated">
            <a:extLst>
              <a:ext uri="{FF2B5EF4-FFF2-40B4-BE49-F238E27FC236}">
                <a16:creationId xmlns:a16="http://schemas.microsoft.com/office/drawing/2014/main" id="{94DEB302-8615-4BB4-9931-333D08FD8B4D}"/>
              </a:ext>
            </a:extLst>
          </p:cNvPr>
          <p:cNvPicPr>
            <a:picLocks noChangeAspect="1"/>
          </p:cNvPicPr>
          <p:nvPr/>
        </p:nvPicPr>
        <p:blipFill rotWithShape="1">
          <a:blip r:embed="rId2">
            <a:extLst>
              <a:ext uri="{28A0092B-C50C-407E-A947-70E740481C1C}">
                <a14:useLocalDpi xmlns:a14="http://schemas.microsoft.com/office/drawing/2010/main" val="0"/>
              </a:ext>
            </a:extLst>
          </a:blip>
          <a:srcRect t="16436" b="8564"/>
          <a:stretch/>
        </p:blipFill>
        <p:spPr>
          <a:xfrm>
            <a:off x="0" y="0"/>
            <a:ext cx="12192000" cy="6858000"/>
          </a:xfrm>
          <a:prstGeom prst="rect">
            <a:avLst/>
          </a:prstGeom>
        </p:spPr>
      </p:pic>
      <p:sp>
        <p:nvSpPr>
          <p:cNvPr id="6" name="TextBox 5">
            <a:extLst>
              <a:ext uri="{FF2B5EF4-FFF2-40B4-BE49-F238E27FC236}">
                <a16:creationId xmlns:a16="http://schemas.microsoft.com/office/drawing/2014/main" id="{71C6951C-8337-4053-B14B-008D73945874}"/>
              </a:ext>
            </a:extLst>
          </p:cNvPr>
          <p:cNvSpPr txBox="1"/>
          <p:nvPr/>
        </p:nvSpPr>
        <p:spPr>
          <a:xfrm>
            <a:off x="7536418" y="245097"/>
            <a:ext cx="4387484" cy="707886"/>
          </a:xfrm>
          <a:prstGeom prst="rect">
            <a:avLst/>
          </a:prstGeom>
          <a:solidFill>
            <a:srgbClr val="002060"/>
          </a:solidFill>
        </p:spPr>
        <p:txBody>
          <a:bodyPr wrap="none" rtlCol="0">
            <a:spAutoFit/>
          </a:bodyPr>
          <a:lstStyle/>
          <a:p>
            <a:pPr algn="r"/>
            <a:r>
              <a:rPr lang="en-GB" sz="4000" b="1" dirty="0">
                <a:solidFill>
                  <a:schemeClr val="bg1"/>
                </a:solidFill>
              </a:rPr>
              <a:t>How do we do this?</a:t>
            </a:r>
          </a:p>
        </p:txBody>
      </p:sp>
      <p:sp>
        <p:nvSpPr>
          <p:cNvPr id="7" name="TextBox 6">
            <a:extLst>
              <a:ext uri="{FF2B5EF4-FFF2-40B4-BE49-F238E27FC236}">
                <a16:creationId xmlns:a16="http://schemas.microsoft.com/office/drawing/2014/main" id="{21A9BB22-572D-4D2D-B03D-5CD6222706FC}"/>
              </a:ext>
            </a:extLst>
          </p:cNvPr>
          <p:cNvSpPr txBox="1"/>
          <p:nvPr/>
        </p:nvSpPr>
        <p:spPr>
          <a:xfrm>
            <a:off x="7362334" y="1084082"/>
            <a:ext cx="4561568" cy="523220"/>
          </a:xfrm>
          <a:prstGeom prst="rect">
            <a:avLst/>
          </a:prstGeom>
          <a:solidFill>
            <a:srgbClr val="002060"/>
          </a:solidFill>
        </p:spPr>
        <p:txBody>
          <a:bodyPr wrap="square" rtlCol="0">
            <a:spAutoFit/>
          </a:bodyPr>
          <a:lstStyle/>
          <a:p>
            <a:pPr algn="r"/>
            <a:r>
              <a:rPr lang="en-GB" sz="2800" b="1" dirty="0">
                <a:solidFill>
                  <a:schemeClr val="bg1"/>
                </a:solidFill>
              </a:rPr>
              <a:t>God’s power – Our action </a:t>
            </a:r>
            <a:r>
              <a:rPr lang="en-GB" sz="2000" b="1" dirty="0">
                <a:solidFill>
                  <a:schemeClr val="bg1"/>
                </a:solidFill>
              </a:rPr>
              <a:t>[2:1]</a:t>
            </a:r>
            <a:endParaRPr lang="en-GB" sz="2800" b="1" dirty="0">
              <a:solidFill>
                <a:schemeClr val="bg1"/>
              </a:solidFill>
            </a:endParaRPr>
          </a:p>
        </p:txBody>
      </p:sp>
      <p:sp>
        <p:nvSpPr>
          <p:cNvPr id="8" name="TextBox 7">
            <a:extLst>
              <a:ext uri="{FF2B5EF4-FFF2-40B4-BE49-F238E27FC236}">
                <a16:creationId xmlns:a16="http://schemas.microsoft.com/office/drawing/2014/main" id="{16722EB4-07B5-4C92-83F3-EC961BF3CB54}"/>
              </a:ext>
            </a:extLst>
          </p:cNvPr>
          <p:cNvSpPr txBox="1"/>
          <p:nvPr/>
        </p:nvSpPr>
        <p:spPr>
          <a:xfrm>
            <a:off x="8173038" y="1691266"/>
            <a:ext cx="3750863" cy="523220"/>
          </a:xfrm>
          <a:prstGeom prst="rect">
            <a:avLst/>
          </a:prstGeom>
          <a:solidFill>
            <a:srgbClr val="002060"/>
          </a:solidFill>
        </p:spPr>
        <p:txBody>
          <a:bodyPr wrap="square" rtlCol="0">
            <a:spAutoFit/>
          </a:bodyPr>
          <a:lstStyle/>
          <a:p>
            <a:pPr algn="r"/>
            <a:r>
              <a:rPr lang="en-GB" sz="2800" b="1" dirty="0">
                <a:solidFill>
                  <a:schemeClr val="bg1"/>
                </a:solidFill>
              </a:rPr>
              <a:t>Worship Jesus together</a:t>
            </a:r>
          </a:p>
        </p:txBody>
      </p:sp>
      <p:sp>
        <p:nvSpPr>
          <p:cNvPr id="10" name="TextBox 9">
            <a:extLst>
              <a:ext uri="{FF2B5EF4-FFF2-40B4-BE49-F238E27FC236}">
                <a16:creationId xmlns:a16="http://schemas.microsoft.com/office/drawing/2014/main" id="{42CB7724-BA10-4A98-A5D3-8651214FC097}"/>
              </a:ext>
            </a:extLst>
          </p:cNvPr>
          <p:cNvSpPr txBox="1"/>
          <p:nvPr/>
        </p:nvSpPr>
        <p:spPr>
          <a:xfrm>
            <a:off x="216816" y="6344239"/>
            <a:ext cx="3638747" cy="369332"/>
          </a:xfrm>
          <a:prstGeom prst="rect">
            <a:avLst/>
          </a:prstGeom>
          <a:solidFill>
            <a:schemeClr val="bg1">
              <a:lumMod val="50000"/>
            </a:schemeClr>
          </a:solidFill>
        </p:spPr>
        <p:txBody>
          <a:bodyPr wrap="square" rtlCol="0">
            <a:spAutoFit/>
          </a:bodyPr>
          <a:lstStyle/>
          <a:p>
            <a:r>
              <a:rPr lang="en-GB" b="1" dirty="0">
                <a:solidFill>
                  <a:schemeClr val="bg1"/>
                </a:solidFill>
              </a:rPr>
              <a:t>Forum of Philippi – Credit C </a:t>
            </a:r>
            <a:r>
              <a:rPr lang="en-GB" b="1" dirty="0" err="1">
                <a:solidFill>
                  <a:schemeClr val="bg1"/>
                </a:solidFill>
              </a:rPr>
              <a:t>Raddato</a:t>
            </a:r>
            <a:endParaRPr lang="en-GB" b="1" dirty="0">
              <a:solidFill>
                <a:schemeClr val="bg1"/>
              </a:solidFill>
            </a:endParaRPr>
          </a:p>
        </p:txBody>
      </p:sp>
      <p:sp>
        <p:nvSpPr>
          <p:cNvPr id="9" name="TextBox 8">
            <a:extLst>
              <a:ext uri="{FF2B5EF4-FFF2-40B4-BE49-F238E27FC236}">
                <a16:creationId xmlns:a16="http://schemas.microsoft.com/office/drawing/2014/main" id="{CE523CF1-1218-4DE8-93D0-8AE117775C19}"/>
              </a:ext>
            </a:extLst>
          </p:cNvPr>
          <p:cNvSpPr txBox="1"/>
          <p:nvPr/>
        </p:nvSpPr>
        <p:spPr>
          <a:xfrm>
            <a:off x="7362334" y="2298450"/>
            <a:ext cx="4561568" cy="523220"/>
          </a:xfrm>
          <a:prstGeom prst="rect">
            <a:avLst/>
          </a:prstGeom>
          <a:solidFill>
            <a:srgbClr val="002060"/>
          </a:solidFill>
        </p:spPr>
        <p:txBody>
          <a:bodyPr wrap="square" rtlCol="0">
            <a:spAutoFit/>
          </a:bodyPr>
          <a:lstStyle/>
          <a:p>
            <a:pPr algn="r"/>
            <a:r>
              <a:rPr lang="en-GB" sz="2800" b="1" dirty="0">
                <a:solidFill>
                  <a:schemeClr val="bg1"/>
                </a:solidFill>
              </a:rPr>
              <a:t>Think about others first </a:t>
            </a:r>
            <a:r>
              <a:rPr lang="en-GB" sz="2000" b="1" dirty="0">
                <a:solidFill>
                  <a:schemeClr val="bg1"/>
                </a:solidFill>
              </a:rPr>
              <a:t>[2:3-4]</a:t>
            </a:r>
            <a:endParaRPr lang="en-GB" sz="2800" b="1" dirty="0">
              <a:solidFill>
                <a:schemeClr val="bg1"/>
              </a:solidFill>
            </a:endParaRPr>
          </a:p>
        </p:txBody>
      </p:sp>
      <p:sp>
        <p:nvSpPr>
          <p:cNvPr id="11" name="TextBox 10">
            <a:extLst>
              <a:ext uri="{FF2B5EF4-FFF2-40B4-BE49-F238E27FC236}">
                <a16:creationId xmlns:a16="http://schemas.microsoft.com/office/drawing/2014/main" id="{0B9A578A-CC86-458B-9F34-FE93CB3E843F}"/>
              </a:ext>
            </a:extLst>
          </p:cNvPr>
          <p:cNvSpPr txBox="1"/>
          <p:nvPr/>
        </p:nvSpPr>
        <p:spPr>
          <a:xfrm>
            <a:off x="5891754" y="2905780"/>
            <a:ext cx="6032148" cy="523220"/>
          </a:xfrm>
          <a:prstGeom prst="rect">
            <a:avLst/>
          </a:prstGeom>
          <a:solidFill>
            <a:srgbClr val="002060"/>
          </a:solidFill>
        </p:spPr>
        <p:txBody>
          <a:bodyPr wrap="square" rtlCol="0">
            <a:spAutoFit/>
          </a:bodyPr>
          <a:lstStyle/>
          <a:p>
            <a:pPr algn="r"/>
            <a:r>
              <a:rPr lang="en-GB" sz="2800" b="1" dirty="0">
                <a:solidFill>
                  <a:schemeClr val="bg1"/>
                </a:solidFill>
              </a:rPr>
              <a:t>Talk / Ask / Share about Jesus </a:t>
            </a:r>
            <a:r>
              <a:rPr lang="en-GB" sz="2000" b="1" dirty="0">
                <a:solidFill>
                  <a:schemeClr val="bg1"/>
                </a:solidFill>
              </a:rPr>
              <a:t>[</a:t>
            </a:r>
            <a:r>
              <a:rPr lang="en-GB" sz="2000" b="1" dirty="0" err="1">
                <a:solidFill>
                  <a:schemeClr val="bg1"/>
                </a:solidFill>
              </a:rPr>
              <a:t>Deut</a:t>
            </a:r>
            <a:r>
              <a:rPr lang="en-GB" sz="2000" b="1" dirty="0">
                <a:solidFill>
                  <a:schemeClr val="bg1"/>
                </a:solidFill>
              </a:rPr>
              <a:t> 6:4-9]</a:t>
            </a:r>
            <a:endParaRPr lang="en-GB" sz="2800" b="1" dirty="0">
              <a:solidFill>
                <a:schemeClr val="bg1"/>
              </a:solidFill>
            </a:endParaRPr>
          </a:p>
        </p:txBody>
      </p:sp>
      <p:sp>
        <p:nvSpPr>
          <p:cNvPr id="14" name="TextBox 13">
            <a:extLst>
              <a:ext uri="{FF2B5EF4-FFF2-40B4-BE49-F238E27FC236}">
                <a16:creationId xmlns:a16="http://schemas.microsoft.com/office/drawing/2014/main" id="{C7310818-F50C-4A91-9FCD-7800E457D2B2}"/>
              </a:ext>
            </a:extLst>
          </p:cNvPr>
          <p:cNvSpPr txBox="1"/>
          <p:nvPr/>
        </p:nvSpPr>
        <p:spPr>
          <a:xfrm>
            <a:off x="7362334" y="3512818"/>
            <a:ext cx="4561568" cy="523220"/>
          </a:xfrm>
          <a:prstGeom prst="rect">
            <a:avLst/>
          </a:prstGeom>
          <a:solidFill>
            <a:srgbClr val="002060"/>
          </a:solidFill>
        </p:spPr>
        <p:txBody>
          <a:bodyPr wrap="square" rtlCol="0">
            <a:spAutoFit/>
          </a:bodyPr>
          <a:lstStyle/>
          <a:p>
            <a:pPr algn="r"/>
            <a:r>
              <a:rPr lang="en-GB" sz="2800" b="1" dirty="0">
                <a:solidFill>
                  <a:schemeClr val="bg1"/>
                </a:solidFill>
              </a:rPr>
              <a:t>Pray – “What can I pray for?”</a:t>
            </a:r>
          </a:p>
        </p:txBody>
      </p:sp>
      <p:sp>
        <p:nvSpPr>
          <p:cNvPr id="15" name="TextBox 14">
            <a:extLst>
              <a:ext uri="{FF2B5EF4-FFF2-40B4-BE49-F238E27FC236}">
                <a16:creationId xmlns:a16="http://schemas.microsoft.com/office/drawing/2014/main" id="{7C99C71D-834A-40A5-B684-954AD313A0BC}"/>
              </a:ext>
            </a:extLst>
          </p:cNvPr>
          <p:cNvSpPr txBox="1"/>
          <p:nvPr/>
        </p:nvSpPr>
        <p:spPr>
          <a:xfrm>
            <a:off x="8512404" y="4119856"/>
            <a:ext cx="3411498" cy="523220"/>
          </a:xfrm>
          <a:prstGeom prst="rect">
            <a:avLst/>
          </a:prstGeom>
          <a:solidFill>
            <a:srgbClr val="002060"/>
          </a:solidFill>
        </p:spPr>
        <p:txBody>
          <a:bodyPr wrap="square" rtlCol="0">
            <a:spAutoFit/>
          </a:bodyPr>
          <a:lstStyle/>
          <a:p>
            <a:pPr algn="r"/>
            <a:r>
              <a:rPr lang="en-GB" sz="2800" b="1" dirty="0">
                <a:solidFill>
                  <a:schemeClr val="bg1"/>
                </a:solidFill>
              </a:rPr>
              <a:t>Love other things less</a:t>
            </a:r>
          </a:p>
        </p:txBody>
      </p:sp>
      <p:sp>
        <p:nvSpPr>
          <p:cNvPr id="16" name="TextBox 15">
            <a:extLst>
              <a:ext uri="{FF2B5EF4-FFF2-40B4-BE49-F238E27FC236}">
                <a16:creationId xmlns:a16="http://schemas.microsoft.com/office/drawing/2014/main" id="{49356219-2A04-420D-A5E8-E2233A95E51F}"/>
              </a:ext>
            </a:extLst>
          </p:cNvPr>
          <p:cNvSpPr txBox="1"/>
          <p:nvPr/>
        </p:nvSpPr>
        <p:spPr>
          <a:xfrm>
            <a:off x="10096106" y="4726894"/>
            <a:ext cx="1827795" cy="523220"/>
          </a:xfrm>
          <a:prstGeom prst="rect">
            <a:avLst/>
          </a:prstGeom>
          <a:solidFill>
            <a:srgbClr val="002060"/>
          </a:solidFill>
        </p:spPr>
        <p:txBody>
          <a:bodyPr wrap="square" rtlCol="0">
            <a:spAutoFit/>
          </a:bodyPr>
          <a:lstStyle/>
          <a:p>
            <a:pPr algn="r"/>
            <a:r>
              <a:rPr lang="en-GB" sz="2800" b="1" dirty="0">
                <a:solidFill>
                  <a:schemeClr val="bg1"/>
                </a:solidFill>
              </a:rPr>
              <a:t>Make time</a:t>
            </a:r>
          </a:p>
        </p:txBody>
      </p:sp>
      <p:sp>
        <p:nvSpPr>
          <p:cNvPr id="17" name="TextBox 16">
            <a:extLst>
              <a:ext uri="{FF2B5EF4-FFF2-40B4-BE49-F238E27FC236}">
                <a16:creationId xmlns:a16="http://schemas.microsoft.com/office/drawing/2014/main" id="{7D5B3226-BCAD-41ED-81A0-C0FBB8BC79C6}"/>
              </a:ext>
            </a:extLst>
          </p:cNvPr>
          <p:cNvSpPr txBox="1"/>
          <p:nvPr/>
        </p:nvSpPr>
        <p:spPr>
          <a:xfrm>
            <a:off x="8336440" y="5333932"/>
            <a:ext cx="3587462" cy="523220"/>
          </a:xfrm>
          <a:prstGeom prst="rect">
            <a:avLst/>
          </a:prstGeom>
          <a:solidFill>
            <a:srgbClr val="002060"/>
          </a:solidFill>
        </p:spPr>
        <p:txBody>
          <a:bodyPr wrap="square" rtlCol="0">
            <a:spAutoFit/>
          </a:bodyPr>
          <a:lstStyle/>
          <a:p>
            <a:pPr algn="r"/>
            <a:r>
              <a:rPr lang="en-GB" sz="2800" b="1" dirty="0">
                <a:solidFill>
                  <a:schemeClr val="bg1"/>
                </a:solidFill>
              </a:rPr>
              <a:t>Church is God’s family</a:t>
            </a:r>
          </a:p>
        </p:txBody>
      </p:sp>
    </p:spTree>
    <p:extLst>
      <p:ext uri="{BB962C8B-B14F-4D97-AF65-F5344CB8AC3E}">
        <p14:creationId xmlns:p14="http://schemas.microsoft.com/office/powerpoint/2010/main" val="318324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on a couch&#10;&#10;Description automatically generated with low confidence">
            <a:extLst>
              <a:ext uri="{FF2B5EF4-FFF2-40B4-BE49-F238E27FC236}">
                <a16:creationId xmlns:a16="http://schemas.microsoft.com/office/drawing/2014/main" id="{306A6B9F-40A8-461D-808F-A31474DDB6AF}"/>
              </a:ext>
            </a:extLst>
          </p:cNvPr>
          <p:cNvPicPr>
            <a:picLocks noChangeAspect="1"/>
          </p:cNvPicPr>
          <p:nvPr/>
        </p:nvPicPr>
        <p:blipFill rotWithShape="1">
          <a:blip r:embed="rId2">
            <a:extLst>
              <a:ext uri="{28A0092B-C50C-407E-A947-70E740481C1C}">
                <a14:useLocalDpi xmlns:a14="http://schemas.microsoft.com/office/drawing/2010/main" val="0"/>
              </a:ext>
            </a:extLst>
          </a:blip>
          <a:srcRect t="16864" b="35314"/>
          <a:stretch/>
        </p:blipFill>
        <p:spPr>
          <a:xfrm>
            <a:off x="-1" y="0"/>
            <a:ext cx="12192002" cy="6858000"/>
          </a:xfrm>
          <a:prstGeom prst="rect">
            <a:avLst/>
          </a:prstGeom>
        </p:spPr>
      </p:pic>
      <p:sp>
        <p:nvSpPr>
          <p:cNvPr id="6" name="TextBox 5">
            <a:extLst>
              <a:ext uri="{FF2B5EF4-FFF2-40B4-BE49-F238E27FC236}">
                <a16:creationId xmlns:a16="http://schemas.microsoft.com/office/drawing/2014/main" id="{7C8CB22A-E341-4643-9523-8EBE336EEEDD}"/>
              </a:ext>
            </a:extLst>
          </p:cNvPr>
          <p:cNvSpPr txBox="1"/>
          <p:nvPr/>
        </p:nvSpPr>
        <p:spPr>
          <a:xfrm>
            <a:off x="216816" y="6344239"/>
            <a:ext cx="3417795" cy="369332"/>
          </a:xfrm>
          <a:prstGeom prst="rect">
            <a:avLst/>
          </a:prstGeom>
          <a:solidFill>
            <a:schemeClr val="bg1">
              <a:lumMod val="50000"/>
            </a:schemeClr>
          </a:solidFill>
        </p:spPr>
        <p:txBody>
          <a:bodyPr wrap="none" rtlCol="0">
            <a:spAutoFit/>
          </a:bodyPr>
          <a:lstStyle/>
          <a:p>
            <a:r>
              <a:rPr lang="en-GB" b="1" dirty="0">
                <a:solidFill>
                  <a:schemeClr val="bg1"/>
                </a:solidFill>
              </a:rPr>
              <a:t>Paul in Prison – 1627 - Rembrandt</a:t>
            </a:r>
          </a:p>
        </p:txBody>
      </p:sp>
      <p:sp>
        <p:nvSpPr>
          <p:cNvPr id="9" name="TextBox 8">
            <a:extLst>
              <a:ext uri="{FF2B5EF4-FFF2-40B4-BE49-F238E27FC236}">
                <a16:creationId xmlns:a16="http://schemas.microsoft.com/office/drawing/2014/main" id="{3F8BF4E1-5E25-49DF-9270-38990DBD865E}"/>
              </a:ext>
            </a:extLst>
          </p:cNvPr>
          <p:cNvSpPr txBox="1"/>
          <p:nvPr/>
        </p:nvSpPr>
        <p:spPr>
          <a:xfrm>
            <a:off x="216816" y="245097"/>
            <a:ext cx="6561476" cy="707886"/>
          </a:xfrm>
          <a:prstGeom prst="rect">
            <a:avLst/>
          </a:prstGeom>
          <a:solidFill>
            <a:schemeClr val="accent1"/>
          </a:solidFill>
        </p:spPr>
        <p:txBody>
          <a:bodyPr wrap="none" rtlCol="0">
            <a:spAutoFit/>
          </a:bodyPr>
          <a:lstStyle/>
          <a:p>
            <a:r>
              <a:rPr lang="en-GB" sz="4000" b="1" dirty="0">
                <a:solidFill>
                  <a:schemeClr val="bg1"/>
                </a:solidFill>
              </a:rPr>
              <a:t>What will other people think?</a:t>
            </a:r>
          </a:p>
        </p:txBody>
      </p:sp>
      <p:sp>
        <p:nvSpPr>
          <p:cNvPr id="11" name="TextBox 10">
            <a:extLst>
              <a:ext uri="{FF2B5EF4-FFF2-40B4-BE49-F238E27FC236}">
                <a16:creationId xmlns:a16="http://schemas.microsoft.com/office/drawing/2014/main" id="{6D24D2FC-53DB-4CED-8438-756A41AF1664}"/>
              </a:ext>
            </a:extLst>
          </p:cNvPr>
          <p:cNvSpPr txBox="1"/>
          <p:nvPr/>
        </p:nvSpPr>
        <p:spPr>
          <a:xfrm>
            <a:off x="216815" y="2508146"/>
            <a:ext cx="6561477" cy="523220"/>
          </a:xfrm>
          <a:prstGeom prst="rect">
            <a:avLst/>
          </a:prstGeom>
          <a:solidFill>
            <a:schemeClr val="accent1"/>
          </a:solidFill>
        </p:spPr>
        <p:txBody>
          <a:bodyPr wrap="square" rtlCol="0">
            <a:spAutoFit/>
          </a:bodyPr>
          <a:lstStyle/>
          <a:p>
            <a:r>
              <a:rPr lang="en-GB" sz="2800" b="1" dirty="0">
                <a:solidFill>
                  <a:schemeClr val="bg1"/>
                </a:solidFill>
              </a:rPr>
              <a:t>‘religiosity’ – ‘fundamentalists’ – ‘extreme’</a:t>
            </a:r>
          </a:p>
        </p:txBody>
      </p:sp>
      <p:sp>
        <p:nvSpPr>
          <p:cNvPr id="12" name="TextBox 11">
            <a:extLst>
              <a:ext uri="{FF2B5EF4-FFF2-40B4-BE49-F238E27FC236}">
                <a16:creationId xmlns:a16="http://schemas.microsoft.com/office/drawing/2014/main" id="{A6D6104D-FA51-4FC1-8591-DF0565981709}"/>
              </a:ext>
            </a:extLst>
          </p:cNvPr>
          <p:cNvSpPr txBox="1"/>
          <p:nvPr/>
        </p:nvSpPr>
        <p:spPr>
          <a:xfrm>
            <a:off x="216816" y="3087928"/>
            <a:ext cx="7418895" cy="523220"/>
          </a:xfrm>
          <a:prstGeom prst="rect">
            <a:avLst/>
          </a:prstGeom>
          <a:solidFill>
            <a:schemeClr val="accent1"/>
          </a:solidFill>
        </p:spPr>
        <p:txBody>
          <a:bodyPr wrap="square" rtlCol="0">
            <a:spAutoFit/>
          </a:bodyPr>
          <a:lstStyle/>
          <a:p>
            <a:r>
              <a:rPr lang="en-GB" sz="2800" b="1" dirty="0">
                <a:solidFill>
                  <a:schemeClr val="bg1"/>
                </a:solidFill>
              </a:rPr>
              <a:t>It doesn’t matter – Knowing Jesus is better</a:t>
            </a:r>
            <a:r>
              <a:rPr lang="en-GB" sz="2000" b="1" dirty="0">
                <a:solidFill>
                  <a:schemeClr val="bg1"/>
                </a:solidFill>
              </a:rPr>
              <a:t> [3:7-11]</a:t>
            </a:r>
            <a:endParaRPr lang="en-GB" sz="2800" b="1" dirty="0">
              <a:solidFill>
                <a:schemeClr val="bg1"/>
              </a:solidFill>
            </a:endParaRPr>
          </a:p>
        </p:txBody>
      </p:sp>
      <p:sp>
        <p:nvSpPr>
          <p:cNvPr id="13" name="TextBox 12">
            <a:extLst>
              <a:ext uri="{FF2B5EF4-FFF2-40B4-BE49-F238E27FC236}">
                <a16:creationId xmlns:a16="http://schemas.microsoft.com/office/drawing/2014/main" id="{18D360AE-8979-47BA-A7A6-268E76C15DFE}"/>
              </a:ext>
            </a:extLst>
          </p:cNvPr>
          <p:cNvSpPr txBox="1"/>
          <p:nvPr/>
        </p:nvSpPr>
        <p:spPr>
          <a:xfrm>
            <a:off x="216816" y="3667710"/>
            <a:ext cx="6777874" cy="523220"/>
          </a:xfrm>
          <a:prstGeom prst="rect">
            <a:avLst/>
          </a:prstGeom>
          <a:solidFill>
            <a:schemeClr val="accent1"/>
          </a:solidFill>
        </p:spPr>
        <p:txBody>
          <a:bodyPr wrap="square" rtlCol="0">
            <a:spAutoFit/>
          </a:bodyPr>
          <a:lstStyle/>
          <a:p>
            <a:r>
              <a:rPr lang="en-GB" sz="2800" b="1" dirty="0">
                <a:solidFill>
                  <a:schemeClr val="bg1"/>
                </a:solidFill>
              </a:rPr>
              <a:t>A lot of the time, it will be positive </a:t>
            </a:r>
            <a:r>
              <a:rPr lang="en-GB" sz="2000" b="1" dirty="0">
                <a:solidFill>
                  <a:schemeClr val="bg1"/>
                </a:solidFill>
              </a:rPr>
              <a:t>[Gal 5:22-23]</a:t>
            </a:r>
            <a:endParaRPr lang="en-GB" sz="2800" b="1" dirty="0">
              <a:solidFill>
                <a:schemeClr val="bg1"/>
              </a:solidFill>
            </a:endParaRPr>
          </a:p>
        </p:txBody>
      </p:sp>
      <p:sp>
        <p:nvSpPr>
          <p:cNvPr id="14" name="TextBox 13">
            <a:extLst>
              <a:ext uri="{FF2B5EF4-FFF2-40B4-BE49-F238E27FC236}">
                <a16:creationId xmlns:a16="http://schemas.microsoft.com/office/drawing/2014/main" id="{E33ED282-E0A0-41A0-B845-0D56E3AEF410}"/>
              </a:ext>
            </a:extLst>
          </p:cNvPr>
          <p:cNvSpPr txBox="1"/>
          <p:nvPr/>
        </p:nvSpPr>
        <p:spPr>
          <a:xfrm>
            <a:off x="216816" y="4247492"/>
            <a:ext cx="11085922" cy="523220"/>
          </a:xfrm>
          <a:prstGeom prst="rect">
            <a:avLst/>
          </a:prstGeom>
          <a:solidFill>
            <a:schemeClr val="accent1"/>
          </a:solidFill>
        </p:spPr>
        <p:txBody>
          <a:bodyPr wrap="square" rtlCol="0">
            <a:spAutoFit/>
          </a:bodyPr>
          <a:lstStyle/>
          <a:p>
            <a:r>
              <a:rPr lang="en-GB" sz="2800" b="1" dirty="0">
                <a:solidFill>
                  <a:schemeClr val="bg1"/>
                </a:solidFill>
              </a:rPr>
              <a:t>Unity, love and purpose testifies to the Gospel </a:t>
            </a:r>
            <a:r>
              <a:rPr lang="en-GB" sz="2000" b="1" dirty="0">
                <a:solidFill>
                  <a:schemeClr val="bg1"/>
                </a:solidFill>
              </a:rPr>
              <a:t>[1:28, John 17:20-23, 1 John 4:11-12]</a:t>
            </a:r>
            <a:endParaRPr lang="en-GB" sz="2800" b="1" dirty="0">
              <a:solidFill>
                <a:schemeClr val="bg1"/>
              </a:solidFill>
            </a:endParaRPr>
          </a:p>
        </p:txBody>
      </p:sp>
    </p:spTree>
    <p:extLst>
      <p:ext uri="{BB962C8B-B14F-4D97-AF65-F5344CB8AC3E}">
        <p14:creationId xmlns:p14="http://schemas.microsoft.com/office/powerpoint/2010/main" val="36917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on a couch&#10;&#10;Description automatically generated with low confidence">
            <a:extLst>
              <a:ext uri="{FF2B5EF4-FFF2-40B4-BE49-F238E27FC236}">
                <a16:creationId xmlns:a16="http://schemas.microsoft.com/office/drawing/2014/main" id="{306A6B9F-40A8-461D-808F-A31474DDB6AF}"/>
              </a:ext>
            </a:extLst>
          </p:cNvPr>
          <p:cNvPicPr>
            <a:picLocks noChangeAspect="1"/>
          </p:cNvPicPr>
          <p:nvPr/>
        </p:nvPicPr>
        <p:blipFill rotWithShape="1">
          <a:blip r:embed="rId2">
            <a:extLst>
              <a:ext uri="{28A0092B-C50C-407E-A947-70E740481C1C}">
                <a14:useLocalDpi xmlns:a14="http://schemas.microsoft.com/office/drawing/2010/main" val="0"/>
              </a:ext>
            </a:extLst>
          </a:blip>
          <a:srcRect t="16864" b="35314"/>
          <a:stretch/>
        </p:blipFill>
        <p:spPr>
          <a:xfrm>
            <a:off x="-1" y="0"/>
            <a:ext cx="12192002" cy="6858000"/>
          </a:xfrm>
          <a:prstGeom prst="rect">
            <a:avLst/>
          </a:prstGeom>
        </p:spPr>
      </p:pic>
      <p:sp>
        <p:nvSpPr>
          <p:cNvPr id="6" name="TextBox 5">
            <a:extLst>
              <a:ext uri="{FF2B5EF4-FFF2-40B4-BE49-F238E27FC236}">
                <a16:creationId xmlns:a16="http://schemas.microsoft.com/office/drawing/2014/main" id="{7C8CB22A-E341-4643-9523-8EBE336EEEDD}"/>
              </a:ext>
            </a:extLst>
          </p:cNvPr>
          <p:cNvSpPr txBox="1"/>
          <p:nvPr/>
        </p:nvSpPr>
        <p:spPr>
          <a:xfrm>
            <a:off x="216816" y="6344239"/>
            <a:ext cx="3417795" cy="369332"/>
          </a:xfrm>
          <a:prstGeom prst="rect">
            <a:avLst/>
          </a:prstGeom>
          <a:solidFill>
            <a:schemeClr val="bg1">
              <a:lumMod val="50000"/>
            </a:schemeClr>
          </a:solidFill>
        </p:spPr>
        <p:txBody>
          <a:bodyPr wrap="none" rtlCol="0">
            <a:spAutoFit/>
          </a:bodyPr>
          <a:lstStyle/>
          <a:p>
            <a:r>
              <a:rPr lang="en-GB" b="1" dirty="0">
                <a:solidFill>
                  <a:schemeClr val="bg1"/>
                </a:solidFill>
              </a:rPr>
              <a:t>Paul in Prison – 1627 - Rembrandt</a:t>
            </a:r>
          </a:p>
        </p:txBody>
      </p:sp>
      <p:sp>
        <p:nvSpPr>
          <p:cNvPr id="9" name="TextBox 8">
            <a:extLst>
              <a:ext uri="{FF2B5EF4-FFF2-40B4-BE49-F238E27FC236}">
                <a16:creationId xmlns:a16="http://schemas.microsoft.com/office/drawing/2014/main" id="{3F8BF4E1-5E25-49DF-9270-38990DBD865E}"/>
              </a:ext>
            </a:extLst>
          </p:cNvPr>
          <p:cNvSpPr txBox="1"/>
          <p:nvPr/>
        </p:nvSpPr>
        <p:spPr>
          <a:xfrm>
            <a:off x="216816" y="245097"/>
            <a:ext cx="5074787" cy="707886"/>
          </a:xfrm>
          <a:prstGeom prst="rect">
            <a:avLst/>
          </a:prstGeom>
          <a:solidFill>
            <a:schemeClr val="accent1"/>
          </a:solidFill>
        </p:spPr>
        <p:txBody>
          <a:bodyPr wrap="none" rtlCol="0">
            <a:spAutoFit/>
          </a:bodyPr>
          <a:lstStyle/>
          <a:p>
            <a:r>
              <a:rPr lang="en-GB" sz="4000" b="1" dirty="0">
                <a:solidFill>
                  <a:schemeClr val="bg1"/>
                </a:solidFill>
              </a:rPr>
              <a:t>“Whatever Happens…”</a:t>
            </a:r>
          </a:p>
        </p:txBody>
      </p:sp>
      <p:sp>
        <p:nvSpPr>
          <p:cNvPr id="11" name="TextBox 10">
            <a:extLst>
              <a:ext uri="{FF2B5EF4-FFF2-40B4-BE49-F238E27FC236}">
                <a16:creationId xmlns:a16="http://schemas.microsoft.com/office/drawing/2014/main" id="{6D24D2FC-53DB-4CED-8438-756A41AF1664}"/>
              </a:ext>
            </a:extLst>
          </p:cNvPr>
          <p:cNvSpPr txBox="1"/>
          <p:nvPr/>
        </p:nvSpPr>
        <p:spPr>
          <a:xfrm>
            <a:off x="216815" y="2508146"/>
            <a:ext cx="4779391" cy="523220"/>
          </a:xfrm>
          <a:prstGeom prst="rect">
            <a:avLst/>
          </a:prstGeom>
          <a:solidFill>
            <a:schemeClr val="accent1"/>
          </a:solidFill>
        </p:spPr>
        <p:txBody>
          <a:bodyPr wrap="square" rtlCol="0">
            <a:spAutoFit/>
          </a:bodyPr>
          <a:lstStyle/>
          <a:p>
            <a:r>
              <a:rPr lang="en-GB" sz="2800" b="1" dirty="0">
                <a:solidFill>
                  <a:schemeClr val="bg1"/>
                </a:solidFill>
              </a:rPr>
              <a:t>Stand firm in Gospel truth </a:t>
            </a:r>
            <a:r>
              <a:rPr lang="en-GB" sz="2000" b="1" dirty="0">
                <a:solidFill>
                  <a:schemeClr val="bg1"/>
                </a:solidFill>
              </a:rPr>
              <a:t>[1:27]</a:t>
            </a:r>
            <a:endParaRPr lang="en-GB" sz="2800" b="1" dirty="0">
              <a:solidFill>
                <a:schemeClr val="bg1"/>
              </a:solidFill>
            </a:endParaRPr>
          </a:p>
        </p:txBody>
      </p:sp>
      <p:sp>
        <p:nvSpPr>
          <p:cNvPr id="12" name="TextBox 11">
            <a:extLst>
              <a:ext uri="{FF2B5EF4-FFF2-40B4-BE49-F238E27FC236}">
                <a16:creationId xmlns:a16="http://schemas.microsoft.com/office/drawing/2014/main" id="{A6D6104D-FA51-4FC1-8591-DF0565981709}"/>
              </a:ext>
            </a:extLst>
          </p:cNvPr>
          <p:cNvSpPr txBox="1"/>
          <p:nvPr/>
        </p:nvSpPr>
        <p:spPr>
          <a:xfrm>
            <a:off x="216817" y="3087928"/>
            <a:ext cx="4298622" cy="523220"/>
          </a:xfrm>
          <a:prstGeom prst="rect">
            <a:avLst/>
          </a:prstGeom>
          <a:solidFill>
            <a:schemeClr val="accent1"/>
          </a:solidFill>
        </p:spPr>
        <p:txBody>
          <a:bodyPr wrap="square" rtlCol="0">
            <a:spAutoFit/>
          </a:bodyPr>
          <a:lstStyle/>
          <a:p>
            <a:r>
              <a:rPr lang="en-GB" sz="2800" b="1" dirty="0">
                <a:solidFill>
                  <a:schemeClr val="bg1"/>
                </a:solidFill>
              </a:rPr>
              <a:t>As one, without fear </a:t>
            </a:r>
            <a:r>
              <a:rPr lang="en-GB" sz="2000" b="1" dirty="0">
                <a:solidFill>
                  <a:schemeClr val="bg1"/>
                </a:solidFill>
              </a:rPr>
              <a:t>[1:27-28]</a:t>
            </a:r>
            <a:endParaRPr lang="en-GB" sz="2800" b="1" dirty="0">
              <a:solidFill>
                <a:schemeClr val="bg1"/>
              </a:solidFill>
            </a:endParaRPr>
          </a:p>
        </p:txBody>
      </p:sp>
      <p:sp>
        <p:nvSpPr>
          <p:cNvPr id="13" name="TextBox 12">
            <a:extLst>
              <a:ext uri="{FF2B5EF4-FFF2-40B4-BE49-F238E27FC236}">
                <a16:creationId xmlns:a16="http://schemas.microsoft.com/office/drawing/2014/main" id="{18D360AE-8979-47BA-A7A6-268E76C15DFE}"/>
              </a:ext>
            </a:extLst>
          </p:cNvPr>
          <p:cNvSpPr txBox="1"/>
          <p:nvPr/>
        </p:nvSpPr>
        <p:spPr>
          <a:xfrm>
            <a:off x="216815" y="3667710"/>
            <a:ext cx="7909089" cy="523220"/>
          </a:xfrm>
          <a:prstGeom prst="rect">
            <a:avLst/>
          </a:prstGeom>
          <a:solidFill>
            <a:schemeClr val="accent1"/>
          </a:solidFill>
        </p:spPr>
        <p:txBody>
          <a:bodyPr wrap="square" rtlCol="0">
            <a:spAutoFit/>
          </a:bodyPr>
          <a:lstStyle/>
          <a:p>
            <a:r>
              <a:rPr lang="en-GB" sz="2800" b="1" dirty="0">
                <a:solidFill>
                  <a:schemeClr val="bg1"/>
                </a:solidFill>
              </a:rPr>
              <a:t>Testify to the Gospel and our status as God’s people</a:t>
            </a:r>
          </a:p>
        </p:txBody>
      </p:sp>
      <p:sp>
        <p:nvSpPr>
          <p:cNvPr id="14" name="TextBox 13">
            <a:extLst>
              <a:ext uri="{FF2B5EF4-FFF2-40B4-BE49-F238E27FC236}">
                <a16:creationId xmlns:a16="http://schemas.microsoft.com/office/drawing/2014/main" id="{E33ED282-E0A0-41A0-B845-0D56E3AEF410}"/>
              </a:ext>
            </a:extLst>
          </p:cNvPr>
          <p:cNvSpPr txBox="1"/>
          <p:nvPr/>
        </p:nvSpPr>
        <p:spPr>
          <a:xfrm>
            <a:off x="216816" y="4247492"/>
            <a:ext cx="11840066" cy="523220"/>
          </a:xfrm>
          <a:prstGeom prst="rect">
            <a:avLst/>
          </a:prstGeom>
          <a:solidFill>
            <a:schemeClr val="accent1"/>
          </a:solidFill>
        </p:spPr>
        <p:txBody>
          <a:bodyPr wrap="square" rtlCol="0">
            <a:spAutoFit/>
          </a:bodyPr>
          <a:lstStyle/>
          <a:p>
            <a:r>
              <a:rPr lang="en-GB" sz="2800" b="1" dirty="0">
                <a:solidFill>
                  <a:schemeClr val="bg1"/>
                </a:solidFill>
              </a:rPr>
              <a:t>“…let us not love with words or speech but with actions and in truth” </a:t>
            </a:r>
            <a:r>
              <a:rPr lang="en-GB" sz="2000" b="1" dirty="0">
                <a:solidFill>
                  <a:schemeClr val="bg1"/>
                </a:solidFill>
              </a:rPr>
              <a:t>[1 John 3:18]</a:t>
            </a:r>
            <a:endParaRPr lang="en-GB" sz="2800" b="1" dirty="0">
              <a:solidFill>
                <a:schemeClr val="bg1"/>
              </a:solidFill>
            </a:endParaRPr>
          </a:p>
        </p:txBody>
      </p:sp>
    </p:spTree>
    <p:extLst>
      <p:ext uri="{BB962C8B-B14F-4D97-AF65-F5344CB8AC3E}">
        <p14:creationId xmlns:p14="http://schemas.microsoft.com/office/powerpoint/2010/main" val="183600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ECEA1CB5-ADF0-46A2-A737-19F7F8776DE2}"/>
              </a:ext>
            </a:extLst>
          </p:cNvPr>
          <p:cNvPicPr>
            <a:picLocks noChangeAspect="1"/>
          </p:cNvPicPr>
          <p:nvPr/>
        </p:nvPicPr>
        <p:blipFill rotWithShape="1">
          <a:blip r:embed="rId2">
            <a:extLst>
              <a:ext uri="{28A0092B-C50C-407E-A947-70E740481C1C}">
                <a14:useLocalDpi xmlns:a14="http://schemas.microsoft.com/office/drawing/2010/main" val="0"/>
              </a:ext>
            </a:extLst>
          </a:blip>
          <a:srcRect l="13334" r="-1"/>
          <a:stretch/>
        </p:blipFill>
        <p:spPr>
          <a:xfrm>
            <a:off x="0" y="0"/>
            <a:ext cx="12191999" cy="6858000"/>
          </a:xfrm>
          <a:prstGeom prst="rect">
            <a:avLst/>
          </a:prstGeom>
        </p:spPr>
      </p:pic>
      <p:sp>
        <p:nvSpPr>
          <p:cNvPr id="5" name="TextBox 4">
            <a:extLst>
              <a:ext uri="{FF2B5EF4-FFF2-40B4-BE49-F238E27FC236}">
                <a16:creationId xmlns:a16="http://schemas.microsoft.com/office/drawing/2014/main" id="{137A60F3-FCCA-41FD-B7FF-C36C82A96176}"/>
              </a:ext>
            </a:extLst>
          </p:cNvPr>
          <p:cNvSpPr txBox="1"/>
          <p:nvPr/>
        </p:nvSpPr>
        <p:spPr>
          <a:xfrm>
            <a:off x="216816" y="3667027"/>
            <a:ext cx="1790875" cy="707886"/>
          </a:xfrm>
          <a:prstGeom prst="rect">
            <a:avLst/>
          </a:prstGeom>
          <a:solidFill>
            <a:srgbClr val="002060"/>
          </a:solidFill>
        </p:spPr>
        <p:txBody>
          <a:bodyPr wrap="none" rtlCol="0">
            <a:spAutoFit/>
          </a:bodyPr>
          <a:lstStyle/>
          <a:p>
            <a:r>
              <a:rPr lang="en-GB" sz="4000" b="1" dirty="0">
                <a:solidFill>
                  <a:schemeClr val="bg1"/>
                </a:solidFill>
              </a:rPr>
              <a:t>Philippi</a:t>
            </a:r>
          </a:p>
        </p:txBody>
      </p:sp>
      <p:sp>
        <p:nvSpPr>
          <p:cNvPr id="6" name="TextBox 5">
            <a:extLst>
              <a:ext uri="{FF2B5EF4-FFF2-40B4-BE49-F238E27FC236}">
                <a16:creationId xmlns:a16="http://schemas.microsoft.com/office/drawing/2014/main" id="{FA4B166F-04FE-449C-91B4-BE1264391ADF}"/>
              </a:ext>
            </a:extLst>
          </p:cNvPr>
          <p:cNvSpPr txBox="1"/>
          <p:nvPr/>
        </p:nvSpPr>
        <p:spPr>
          <a:xfrm>
            <a:off x="216816" y="4458878"/>
            <a:ext cx="10382714" cy="523220"/>
          </a:xfrm>
          <a:prstGeom prst="rect">
            <a:avLst/>
          </a:prstGeom>
          <a:solidFill>
            <a:srgbClr val="002060"/>
          </a:solidFill>
        </p:spPr>
        <p:txBody>
          <a:bodyPr wrap="none" rtlCol="0">
            <a:spAutoFit/>
          </a:bodyPr>
          <a:lstStyle/>
          <a:p>
            <a:r>
              <a:rPr lang="en-GB" sz="2800" b="1" dirty="0">
                <a:solidFill>
                  <a:schemeClr val="bg1"/>
                </a:solidFill>
              </a:rPr>
              <a:t>42 BC – Antony and Octavian defeat ‘republicans’ Brutus and Cassius</a:t>
            </a:r>
          </a:p>
        </p:txBody>
      </p:sp>
      <p:sp>
        <p:nvSpPr>
          <p:cNvPr id="7" name="TextBox 6">
            <a:extLst>
              <a:ext uri="{FF2B5EF4-FFF2-40B4-BE49-F238E27FC236}">
                <a16:creationId xmlns:a16="http://schemas.microsoft.com/office/drawing/2014/main" id="{C6E209F5-5B60-4F92-A814-1CE8FADEC2D8}"/>
              </a:ext>
            </a:extLst>
          </p:cNvPr>
          <p:cNvSpPr txBox="1"/>
          <p:nvPr/>
        </p:nvSpPr>
        <p:spPr>
          <a:xfrm>
            <a:off x="216817" y="5051254"/>
            <a:ext cx="11057642" cy="523220"/>
          </a:xfrm>
          <a:prstGeom prst="rect">
            <a:avLst/>
          </a:prstGeom>
          <a:solidFill>
            <a:srgbClr val="002060"/>
          </a:solidFill>
        </p:spPr>
        <p:txBody>
          <a:bodyPr wrap="square" rtlCol="0">
            <a:spAutoFit/>
          </a:bodyPr>
          <a:lstStyle/>
          <a:p>
            <a:r>
              <a:rPr lang="en-GB" sz="2800" b="1" dirty="0">
                <a:solidFill>
                  <a:schemeClr val="bg1"/>
                </a:solidFill>
              </a:rPr>
              <a:t>Octavian made Philippi a ‘colony’ – Rights and privileges of mainland Italy</a:t>
            </a:r>
          </a:p>
        </p:txBody>
      </p:sp>
      <p:sp>
        <p:nvSpPr>
          <p:cNvPr id="8" name="TextBox 7">
            <a:extLst>
              <a:ext uri="{FF2B5EF4-FFF2-40B4-BE49-F238E27FC236}">
                <a16:creationId xmlns:a16="http://schemas.microsoft.com/office/drawing/2014/main" id="{596A7806-EEF1-4DD4-9142-56C56182B93A}"/>
              </a:ext>
            </a:extLst>
          </p:cNvPr>
          <p:cNvSpPr txBox="1"/>
          <p:nvPr/>
        </p:nvSpPr>
        <p:spPr>
          <a:xfrm>
            <a:off x="216817" y="5632690"/>
            <a:ext cx="7663991" cy="523220"/>
          </a:xfrm>
          <a:prstGeom prst="rect">
            <a:avLst/>
          </a:prstGeom>
          <a:solidFill>
            <a:srgbClr val="002060"/>
          </a:solidFill>
        </p:spPr>
        <p:txBody>
          <a:bodyPr wrap="square" rtlCol="0">
            <a:spAutoFit/>
          </a:bodyPr>
          <a:lstStyle/>
          <a:p>
            <a:r>
              <a:rPr lang="en-GB" sz="2800" b="1" dirty="0">
                <a:solidFill>
                  <a:schemeClr val="bg1"/>
                </a:solidFill>
              </a:rPr>
              <a:t>Philippians fiercely proud of Roman status/culture</a:t>
            </a:r>
          </a:p>
        </p:txBody>
      </p:sp>
      <p:sp>
        <p:nvSpPr>
          <p:cNvPr id="9" name="TextBox 8">
            <a:extLst>
              <a:ext uri="{FF2B5EF4-FFF2-40B4-BE49-F238E27FC236}">
                <a16:creationId xmlns:a16="http://schemas.microsoft.com/office/drawing/2014/main" id="{06FD82B8-7D34-40C1-A6F4-FB6CDC1BF38F}"/>
              </a:ext>
            </a:extLst>
          </p:cNvPr>
          <p:cNvSpPr txBox="1"/>
          <p:nvPr/>
        </p:nvSpPr>
        <p:spPr>
          <a:xfrm>
            <a:off x="10067826" y="113121"/>
            <a:ext cx="1962653" cy="369332"/>
          </a:xfrm>
          <a:prstGeom prst="rect">
            <a:avLst/>
          </a:prstGeom>
          <a:solidFill>
            <a:schemeClr val="bg1">
              <a:lumMod val="50000"/>
            </a:schemeClr>
          </a:solidFill>
        </p:spPr>
        <p:txBody>
          <a:bodyPr wrap="none" rtlCol="0">
            <a:spAutoFit/>
          </a:bodyPr>
          <a:lstStyle/>
          <a:p>
            <a:r>
              <a:rPr lang="en-GB" b="1" dirty="0">
                <a:solidFill>
                  <a:schemeClr val="bg1"/>
                </a:solidFill>
              </a:rPr>
              <a:t>Credit Lisa Burgess</a:t>
            </a:r>
          </a:p>
        </p:txBody>
      </p:sp>
      <p:sp>
        <p:nvSpPr>
          <p:cNvPr id="10" name="TextBox 9">
            <a:extLst>
              <a:ext uri="{FF2B5EF4-FFF2-40B4-BE49-F238E27FC236}">
                <a16:creationId xmlns:a16="http://schemas.microsoft.com/office/drawing/2014/main" id="{5F9BC02B-3298-4D36-9250-38F26E0BA57C}"/>
              </a:ext>
            </a:extLst>
          </p:cNvPr>
          <p:cNvSpPr txBox="1"/>
          <p:nvPr/>
        </p:nvSpPr>
        <p:spPr>
          <a:xfrm>
            <a:off x="216817" y="6228848"/>
            <a:ext cx="5552387" cy="523220"/>
          </a:xfrm>
          <a:prstGeom prst="rect">
            <a:avLst/>
          </a:prstGeom>
          <a:solidFill>
            <a:srgbClr val="002060"/>
          </a:solidFill>
        </p:spPr>
        <p:txBody>
          <a:bodyPr wrap="square" rtlCol="0">
            <a:spAutoFit/>
          </a:bodyPr>
          <a:lstStyle/>
          <a:p>
            <a:r>
              <a:rPr lang="en-GB" sz="2800" b="1" dirty="0">
                <a:solidFill>
                  <a:schemeClr val="bg1"/>
                </a:solidFill>
              </a:rPr>
              <a:t>Wealthy – On East-West trade route</a:t>
            </a:r>
          </a:p>
        </p:txBody>
      </p:sp>
    </p:spTree>
    <p:extLst>
      <p:ext uri="{BB962C8B-B14F-4D97-AF65-F5344CB8AC3E}">
        <p14:creationId xmlns:p14="http://schemas.microsoft.com/office/powerpoint/2010/main" val="255101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sky, outdoor, building&#10;&#10;Description automatically generated">
            <a:extLst>
              <a:ext uri="{FF2B5EF4-FFF2-40B4-BE49-F238E27FC236}">
                <a16:creationId xmlns:a16="http://schemas.microsoft.com/office/drawing/2014/main" id="{94DEB302-8615-4BB4-9931-333D08FD8B4D}"/>
              </a:ext>
            </a:extLst>
          </p:cNvPr>
          <p:cNvPicPr>
            <a:picLocks noChangeAspect="1"/>
          </p:cNvPicPr>
          <p:nvPr/>
        </p:nvPicPr>
        <p:blipFill rotWithShape="1">
          <a:blip r:embed="rId2">
            <a:extLst>
              <a:ext uri="{28A0092B-C50C-407E-A947-70E740481C1C}">
                <a14:useLocalDpi xmlns:a14="http://schemas.microsoft.com/office/drawing/2010/main" val="0"/>
              </a:ext>
            </a:extLst>
          </a:blip>
          <a:srcRect t="16436" b="8564"/>
          <a:stretch/>
        </p:blipFill>
        <p:spPr>
          <a:xfrm>
            <a:off x="0" y="0"/>
            <a:ext cx="12192000" cy="6858000"/>
          </a:xfrm>
          <a:prstGeom prst="rect">
            <a:avLst/>
          </a:prstGeom>
        </p:spPr>
      </p:pic>
      <p:sp>
        <p:nvSpPr>
          <p:cNvPr id="6" name="TextBox 5">
            <a:extLst>
              <a:ext uri="{FF2B5EF4-FFF2-40B4-BE49-F238E27FC236}">
                <a16:creationId xmlns:a16="http://schemas.microsoft.com/office/drawing/2014/main" id="{71C6951C-8337-4053-B14B-008D73945874}"/>
              </a:ext>
            </a:extLst>
          </p:cNvPr>
          <p:cNvSpPr txBox="1"/>
          <p:nvPr/>
        </p:nvSpPr>
        <p:spPr>
          <a:xfrm>
            <a:off x="8408709" y="245097"/>
            <a:ext cx="3515193" cy="707886"/>
          </a:xfrm>
          <a:prstGeom prst="rect">
            <a:avLst/>
          </a:prstGeom>
          <a:solidFill>
            <a:srgbClr val="002060"/>
          </a:solidFill>
        </p:spPr>
        <p:txBody>
          <a:bodyPr wrap="none" rtlCol="0">
            <a:spAutoFit/>
          </a:bodyPr>
          <a:lstStyle/>
          <a:p>
            <a:r>
              <a:rPr lang="en-GB" sz="4000" b="1" dirty="0">
                <a:solidFill>
                  <a:schemeClr val="bg1"/>
                </a:solidFill>
              </a:rPr>
              <a:t>Roman Religion</a:t>
            </a:r>
          </a:p>
        </p:txBody>
      </p:sp>
      <p:sp>
        <p:nvSpPr>
          <p:cNvPr id="7" name="TextBox 6">
            <a:extLst>
              <a:ext uri="{FF2B5EF4-FFF2-40B4-BE49-F238E27FC236}">
                <a16:creationId xmlns:a16="http://schemas.microsoft.com/office/drawing/2014/main" id="{21A9BB22-572D-4D2D-B03D-5CD6222706FC}"/>
              </a:ext>
            </a:extLst>
          </p:cNvPr>
          <p:cNvSpPr txBox="1"/>
          <p:nvPr/>
        </p:nvSpPr>
        <p:spPr>
          <a:xfrm>
            <a:off x="3855563" y="1084082"/>
            <a:ext cx="8068339" cy="523220"/>
          </a:xfrm>
          <a:prstGeom prst="rect">
            <a:avLst/>
          </a:prstGeom>
          <a:solidFill>
            <a:srgbClr val="002060"/>
          </a:solidFill>
        </p:spPr>
        <p:txBody>
          <a:bodyPr wrap="square" rtlCol="0">
            <a:spAutoFit/>
          </a:bodyPr>
          <a:lstStyle/>
          <a:p>
            <a:pPr algn="r"/>
            <a:r>
              <a:rPr lang="en-GB" sz="2800" b="1" dirty="0">
                <a:solidFill>
                  <a:schemeClr val="bg1"/>
                </a:solidFill>
              </a:rPr>
              <a:t>Traditional Mythology from Greek (Jupiter/Zeus etc.)</a:t>
            </a:r>
          </a:p>
        </p:txBody>
      </p:sp>
      <p:sp>
        <p:nvSpPr>
          <p:cNvPr id="8" name="TextBox 7">
            <a:extLst>
              <a:ext uri="{FF2B5EF4-FFF2-40B4-BE49-F238E27FC236}">
                <a16:creationId xmlns:a16="http://schemas.microsoft.com/office/drawing/2014/main" id="{16722EB4-07B5-4C92-83F3-EC961BF3CB54}"/>
              </a:ext>
            </a:extLst>
          </p:cNvPr>
          <p:cNvSpPr txBox="1"/>
          <p:nvPr/>
        </p:nvSpPr>
        <p:spPr>
          <a:xfrm>
            <a:off x="7192652" y="1691266"/>
            <a:ext cx="4731250" cy="523220"/>
          </a:xfrm>
          <a:prstGeom prst="rect">
            <a:avLst/>
          </a:prstGeom>
          <a:solidFill>
            <a:srgbClr val="002060"/>
          </a:solidFill>
        </p:spPr>
        <p:txBody>
          <a:bodyPr wrap="square" rtlCol="0">
            <a:spAutoFit/>
          </a:bodyPr>
          <a:lstStyle/>
          <a:p>
            <a:pPr algn="r"/>
            <a:r>
              <a:rPr lang="en-GB" sz="2800" b="1" dirty="0">
                <a:solidFill>
                  <a:schemeClr val="bg1"/>
                </a:solidFill>
              </a:rPr>
              <a:t>Educated preferred philosophy</a:t>
            </a:r>
          </a:p>
        </p:txBody>
      </p:sp>
      <p:sp>
        <p:nvSpPr>
          <p:cNvPr id="9" name="TextBox 8">
            <a:extLst>
              <a:ext uri="{FF2B5EF4-FFF2-40B4-BE49-F238E27FC236}">
                <a16:creationId xmlns:a16="http://schemas.microsoft.com/office/drawing/2014/main" id="{87EF1D34-9F80-4CD3-AE6D-86563C651F61}"/>
              </a:ext>
            </a:extLst>
          </p:cNvPr>
          <p:cNvSpPr txBox="1"/>
          <p:nvPr/>
        </p:nvSpPr>
        <p:spPr>
          <a:xfrm>
            <a:off x="4901938" y="2298450"/>
            <a:ext cx="7021964" cy="523220"/>
          </a:xfrm>
          <a:prstGeom prst="rect">
            <a:avLst/>
          </a:prstGeom>
          <a:solidFill>
            <a:srgbClr val="002060"/>
          </a:solidFill>
        </p:spPr>
        <p:txBody>
          <a:bodyPr wrap="square" rtlCol="0">
            <a:spAutoFit/>
          </a:bodyPr>
          <a:lstStyle/>
          <a:p>
            <a:pPr algn="r"/>
            <a:r>
              <a:rPr lang="en-GB" sz="2800" b="1" dirty="0">
                <a:solidFill>
                  <a:schemeClr val="bg1"/>
                </a:solidFill>
              </a:rPr>
              <a:t>Mysticism/spirituality from East (Mithras etc.)</a:t>
            </a:r>
          </a:p>
        </p:txBody>
      </p:sp>
      <p:sp>
        <p:nvSpPr>
          <p:cNvPr id="10" name="TextBox 9">
            <a:extLst>
              <a:ext uri="{FF2B5EF4-FFF2-40B4-BE49-F238E27FC236}">
                <a16:creationId xmlns:a16="http://schemas.microsoft.com/office/drawing/2014/main" id="{42CB7724-BA10-4A98-A5D3-8651214FC097}"/>
              </a:ext>
            </a:extLst>
          </p:cNvPr>
          <p:cNvSpPr txBox="1"/>
          <p:nvPr/>
        </p:nvSpPr>
        <p:spPr>
          <a:xfrm>
            <a:off x="216816" y="6344239"/>
            <a:ext cx="3638747" cy="369332"/>
          </a:xfrm>
          <a:prstGeom prst="rect">
            <a:avLst/>
          </a:prstGeom>
          <a:solidFill>
            <a:schemeClr val="bg1">
              <a:lumMod val="50000"/>
            </a:schemeClr>
          </a:solidFill>
        </p:spPr>
        <p:txBody>
          <a:bodyPr wrap="square" rtlCol="0">
            <a:spAutoFit/>
          </a:bodyPr>
          <a:lstStyle/>
          <a:p>
            <a:r>
              <a:rPr lang="en-GB" b="1" dirty="0">
                <a:solidFill>
                  <a:schemeClr val="bg1"/>
                </a:solidFill>
              </a:rPr>
              <a:t>Forum of Philippi – Credit C </a:t>
            </a:r>
            <a:r>
              <a:rPr lang="en-GB" b="1" dirty="0" err="1">
                <a:solidFill>
                  <a:schemeClr val="bg1"/>
                </a:solidFill>
              </a:rPr>
              <a:t>Raddato</a:t>
            </a:r>
            <a:endParaRPr lang="en-GB" b="1" dirty="0">
              <a:solidFill>
                <a:schemeClr val="bg1"/>
              </a:solidFill>
            </a:endParaRPr>
          </a:p>
        </p:txBody>
      </p:sp>
      <p:sp>
        <p:nvSpPr>
          <p:cNvPr id="11" name="TextBox 10">
            <a:extLst>
              <a:ext uri="{FF2B5EF4-FFF2-40B4-BE49-F238E27FC236}">
                <a16:creationId xmlns:a16="http://schemas.microsoft.com/office/drawing/2014/main" id="{3BDD27C9-773F-49C5-8F88-69D936777748}"/>
              </a:ext>
            </a:extLst>
          </p:cNvPr>
          <p:cNvSpPr txBox="1"/>
          <p:nvPr/>
        </p:nvSpPr>
        <p:spPr>
          <a:xfrm>
            <a:off x="4062953" y="2905780"/>
            <a:ext cx="7860949" cy="523220"/>
          </a:xfrm>
          <a:prstGeom prst="rect">
            <a:avLst/>
          </a:prstGeom>
          <a:solidFill>
            <a:srgbClr val="002060"/>
          </a:solidFill>
        </p:spPr>
        <p:txBody>
          <a:bodyPr wrap="square" rtlCol="0">
            <a:spAutoFit/>
          </a:bodyPr>
          <a:lstStyle/>
          <a:p>
            <a:pPr algn="r"/>
            <a:r>
              <a:rPr lang="en-GB" sz="2800" b="1" dirty="0">
                <a:solidFill>
                  <a:schemeClr val="bg1"/>
                </a:solidFill>
              </a:rPr>
              <a:t>Emperor worship began during Augustus </a:t>
            </a:r>
            <a:r>
              <a:rPr lang="en-GB" sz="2000" b="1" dirty="0">
                <a:solidFill>
                  <a:schemeClr val="bg1"/>
                </a:solidFill>
              </a:rPr>
              <a:t>63 BC - 14 AD</a:t>
            </a:r>
            <a:endParaRPr lang="en-GB" sz="2800" b="1" dirty="0">
              <a:solidFill>
                <a:schemeClr val="bg1"/>
              </a:solidFill>
            </a:endParaRPr>
          </a:p>
        </p:txBody>
      </p:sp>
      <p:sp>
        <p:nvSpPr>
          <p:cNvPr id="12" name="TextBox 11">
            <a:extLst>
              <a:ext uri="{FF2B5EF4-FFF2-40B4-BE49-F238E27FC236}">
                <a16:creationId xmlns:a16="http://schemas.microsoft.com/office/drawing/2014/main" id="{C1FCC247-56A4-4385-B0A1-A3FC6355130A}"/>
              </a:ext>
            </a:extLst>
          </p:cNvPr>
          <p:cNvSpPr txBox="1"/>
          <p:nvPr/>
        </p:nvSpPr>
        <p:spPr>
          <a:xfrm>
            <a:off x="1979629" y="4727478"/>
            <a:ext cx="9944273" cy="646331"/>
          </a:xfrm>
          <a:prstGeom prst="rect">
            <a:avLst/>
          </a:prstGeom>
          <a:solidFill>
            <a:srgbClr val="002060"/>
          </a:solidFill>
        </p:spPr>
        <p:txBody>
          <a:bodyPr wrap="square" rtlCol="0">
            <a:spAutoFit/>
          </a:bodyPr>
          <a:lstStyle/>
          <a:p>
            <a:pPr algn="r"/>
            <a:r>
              <a:rPr lang="en-GB" sz="3600" b="1" dirty="0">
                <a:solidFill>
                  <a:schemeClr val="bg1"/>
                </a:solidFill>
              </a:rPr>
              <a:t>One Key Principle: Be a good citizen, loyal to Rome</a:t>
            </a:r>
          </a:p>
        </p:txBody>
      </p:sp>
    </p:spTree>
    <p:extLst>
      <p:ext uri="{BB962C8B-B14F-4D97-AF65-F5344CB8AC3E}">
        <p14:creationId xmlns:p14="http://schemas.microsoft.com/office/powerpoint/2010/main" val="153305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uilding, arch&#10;&#10;Description automatically generated">
            <a:extLst>
              <a:ext uri="{FF2B5EF4-FFF2-40B4-BE49-F238E27FC236}">
                <a16:creationId xmlns:a16="http://schemas.microsoft.com/office/drawing/2014/main" id="{FD67AE64-407C-4ED7-BEDA-63CB8477F3A4}"/>
              </a:ext>
            </a:extLst>
          </p:cNvPr>
          <p:cNvPicPr>
            <a:picLocks noChangeAspect="1"/>
          </p:cNvPicPr>
          <p:nvPr/>
        </p:nvPicPr>
        <p:blipFill rotWithShape="1">
          <a:blip r:embed="rId2">
            <a:extLst>
              <a:ext uri="{28A0092B-C50C-407E-A947-70E740481C1C}">
                <a14:useLocalDpi xmlns:a14="http://schemas.microsoft.com/office/drawing/2010/main" val="0"/>
              </a:ext>
            </a:extLst>
          </a:blip>
          <a:srcRect t="17388" b="12624"/>
          <a:stretch/>
        </p:blipFill>
        <p:spPr>
          <a:xfrm>
            <a:off x="1" y="0"/>
            <a:ext cx="12191998" cy="6857999"/>
          </a:xfrm>
          <a:prstGeom prst="rect">
            <a:avLst/>
          </a:prstGeom>
        </p:spPr>
      </p:pic>
      <p:sp>
        <p:nvSpPr>
          <p:cNvPr id="4" name="TextBox 3">
            <a:extLst>
              <a:ext uri="{FF2B5EF4-FFF2-40B4-BE49-F238E27FC236}">
                <a16:creationId xmlns:a16="http://schemas.microsoft.com/office/drawing/2014/main" id="{ADF99953-9F7F-4EC6-9A8C-026D3EF1541D}"/>
              </a:ext>
            </a:extLst>
          </p:cNvPr>
          <p:cNvSpPr txBox="1"/>
          <p:nvPr/>
        </p:nvSpPr>
        <p:spPr>
          <a:xfrm>
            <a:off x="216816" y="6344239"/>
            <a:ext cx="4304961" cy="369332"/>
          </a:xfrm>
          <a:prstGeom prst="rect">
            <a:avLst/>
          </a:prstGeom>
          <a:solidFill>
            <a:schemeClr val="bg1">
              <a:lumMod val="50000"/>
            </a:schemeClr>
          </a:solidFill>
        </p:spPr>
        <p:txBody>
          <a:bodyPr wrap="none" rtlCol="0">
            <a:spAutoFit/>
          </a:bodyPr>
          <a:lstStyle/>
          <a:p>
            <a:r>
              <a:rPr lang="en-GB" b="1" dirty="0">
                <a:solidFill>
                  <a:schemeClr val="bg1"/>
                </a:solidFill>
              </a:rPr>
              <a:t>64 AD Fire of Rome – 1785 – Hubert Robert</a:t>
            </a:r>
          </a:p>
        </p:txBody>
      </p:sp>
      <p:sp>
        <p:nvSpPr>
          <p:cNvPr id="5" name="TextBox 4">
            <a:extLst>
              <a:ext uri="{FF2B5EF4-FFF2-40B4-BE49-F238E27FC236}">
                <a16:creationId xmlns:a16="http://schemas.microsoft.com/office/drawing/2014/main" id="{3AFD5620-229A-4469-BC38-A2565A6CFFBF}"/>
              </a:ext>
            </a:extLst>
          </p:cNvPr>
          <p:cNvSpPr txBox="1"/>
          <p:nvPr/>
        </p:nvSpPr>
        <p:spPr>
          <a:xfrm>
            <a:off x="216816" y="245097"/>
            <a:ext cx="2545890" cy="707886"/>
          </a:xfrm>
          <a:prstGeom prst="rect">
            <a:avLst/>
          </a:prstGeom>
          <a:solidFill>
            <a:schemeClr val="accent1"/>
          </a:solidFill>
        </p:spPr>
        <p:txBody>
          <a:bodyPr wrap="none" rtlCol="0">
            <a:spAutoFit/>
          </a:bodyPr>
          <a:lstStyle/>
          <a:p>
            <a:r>
              <a:rPr lang="en-GB" sz="4000" b="1" dirty="0">
                <a:solidFill>
                  <a:schemeClr val="bg1"/>
                </a:solidFill>
              </a:rPr>
              <a:t>Opposition</a:t>
            </a:r>
          </a:p>
        </p:txBody>
      </p:sp>
      <p:cxnSp>
        <p:nvCxnSpPr>
          <p:cNvPr id="7" name="Straight Connector 6">
            <a:extLst>
              <a:ext uri="{FF2B5EF4-FFF2-40B4-BE49-F238E27FC236}">
                <a16:creationId xmlns:a16="http://schemas.microsoft.com/office/drawing/2014/main" id="{9D248C58-2CAE-4532-B03D-D6B395154BB1}"/>
              </a:ext>
            </a:extLst>
          </p:cNvPr>
          <p:cNvCxnSpPr>
            <a:cxnSpLocks/>
          </p:cNvCxnSpPr>
          <p:nvPr/>
        </p:nvCxnSpPr>
        <p:spPr>
          <a:xfrm>
            <a:off x="2384982" y="2777911"/>
            <a:ext cx="8766928" cy="0"/>
          </a:xfrm>
          <a:prstGeom prst="line">
            <a:avLst/>
          </a:prstGeom>
          <a:ln w="762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E7AA1E6-4241-413C-A419-AFEC2D3DEABE}"/>
              </a:ext>
            </a:extLst>
          </p:cNvPr>
          <p:cNvCxnSpPr>
            <a:cxnSpLocks/>
          </p:cNvCxnSpPr>
          <p:nvPr/>
        </p:nvCxnSpPr>
        <p:spPr>
          <a:xfrm>
            <a:off x="2413263" y="2268864"/>
            <a:ext cx="0" cy="53732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104F7A-E27B-44CE-88FC-8D9C9CB2B7C8}"/>
              </a:ext>
            </a:extLst>
          </p:cNvPr>
          <p:cNvCxnSpPr>
            <a:cxnSpLocks/>
          </p:cNvCxnSpPr>
          <p:nvPr/>
        </p:nvCxnSpPr>
        <p:spPr>
          <a:xfrm>
            <a:off x="4424993" y="2240583"/>
            <a:ext cx="0" cy="53732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6ECE8BE-DB32-4360-A40D-D1BBE294E742}"/>
              </a:ext>
            </a:extLst>
          </p:cNvPr>
          <p:cNvSpPr txBox="1"/>
          <p:nvPr/>
        </p:nvSpPr>
        <p:spPr>
          <a:xfrm>
            <a:off x="1449298" y="1198080"/>
            <a:ext cx="1925500" cy="1077218"/>
          </a:xfrm>
          <a:prstGeom prst="rect">
            <a:avLst/>
          </a:prstGeom>
          <a:solidFill>
            <a:schemeClr val="bg2">
              <a:lumMod val="25000"/>
            </a:schemeClr>
          </a:solidFill>
        </p:spPr>
        <p:txBody>
          <a:bodyPr wrap="square" rtlCol="0">
            <a:spAutoFit/>
          </a:bodyPr>
          <a:lstStyle/>
          <a:p>
            <a:pPr algn="ctr"/>
            <a:r>
              <a:rPr lang="en-GB" sz="2000" b="1" dirty="0">
                <a:solidFill>
                  <a:schemeClr val="bg1"/>
                </a:solidFill>
              </a:rPr>
              <a:t>Philippian Church Founded</a:t>
            </a:r>
          </a:p>
          <a:p>
            <a:pPr algn="ctr"/>
            <a:r>
              <a:rPr lang="en-GB" sz="2400" b="1" dirty="0">
                <a:solidFill>
                  <a:schemeClr val="bg1"/>
                </a:solidFill>
              </a:rPr>
              <a:t>~AD 50</a:t>
            </a:r>
          </a:p>
        </p:txBody>
      </p:sp>
      <p:sp>
        <p:nvSpPr>
          <p:cNvPr id="17" name="TextBox 16">
            <a:extLst>
              <a:ext uri="{FF2B5EF4-FFF2-40B4-BE49-F238E27FC236}">
                <a16:creationId xmlns:a16="http://schemas.microsoft.com/office/drawing/2014/main" id="{355AE5BC-19CF-4D74-97B7-F14F56A14A19}"/>
              </a:ext>
            </a:extLst>
          </p:cNvPr>
          <p:cNvSpPr txBox="1"/>
          <p:nvPr/>
        </p:nvSpPr>
        <p:spPr>
          <a:xfrm>
            <a:off x="3462242" y="1198080"/>
            <a:ext cx="1925500" cy="1077218"/>
          </a:xfrm>
          <a:prstGeom prst="rect">
            <a:avLst/>
          </a:prstGeom>
          <a:solidFill>
            <a:schemeClr val="bg2">
              <a:lumMod val="25000"/>
            </a:schemeClr>
          </a:solidFill>
        </p:spPr>
        <p:txBody>
          <a:bodyPr wrap="square" rtlCol="0">
            <a:spAutoFit/>
          </a:bodyPr>
          <a:lstStyle/>
          <a:p>
            <a:pPr algn="ctr"/>
            <a:r>
              <a:rPr lang="en-GB" sz="2000" b="1" dirty="0">
                <a:solidFill>
                  <a:schemeClr val="bg1"/>
                </a:solidFill>
              </a:rPr>
              <a:t>Letter to Philippians</a:t>
            </a:r>
          </a:p>
          <a:p>
            <a:pPr algn="ctr"/>
            <a:r>
              <a:rPr lang="en-GB" sz="2400" b="1" dirty="0">
                <a:solidFill>
                  <a:schemeClr val="bg1"/>
                </a:solidFill>
              </a:rPr>
              <a:t>~AD 58-61</a:t>
            </a:r>
          </a:p>
        </p:txBody>
      </p:sp>
      <p:grpSp>
        <p:nvGrpSpPr>
          <p:cNvPr id="28" name="Group 27">
            <a:extLst>
              <a:ext uri="{FF2B5EF4-FFF2-40B4-BE49-F238E27FC236}">
                <a16:creationId xmlns:a16="http://schemas.microsoft.com/office/drawing/2014/main" id="{6D948BEF-89B6-472F-9C43-25E070D130BB}"/>
              </a:ext>
            </a:extLst>
          </p:cNvPr>
          <p:cNvGrpSpPr/>
          <p:nvPr/>
        </p:nvGrpSpPr>
        <p:grpSpPr>
          <a:xfrm>
            <a:off x="1753003" y="2777911"/>
            <a:ext cx="1744994" cy="1914609"/>
            <a:chOff x="1753003" y="2777911"/>
            <a:chExt cx="1744994" cy="1914609"/>
          </a:xfrm>
        </p:grpSpPr>
        <p:cxnSp>
          <p:nvCxnSpPr>
            <p:cNvPr id="11" name="Straight Connector 10">
              <a:extLst>
                <a:ext uri="{FF2B5EF4-FFF2-40B4-BE49-F238E27FC236}">
                  <a16:creationId xmlns:a16="http://schemas.microsoft.com/office/drawing/2014/main" id="{B5AD81CE-D143-4283-8E93-951A069E27BA}"/>
                </a:ext>
              </a:extLst>
            </p:cNvPr>
            <p:cNvCxnSpPr>
              <a:cxnSpLocks/>
            </p:cNvCxnSpPr>
            <p:nvPr/>
          </p:nvCxnSpPr>
          <p:spPr>
            <a:xfrm>
              <a:off x="2677214" y="2777911"/>
              <a:ext cx="0" cy="53732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AD7BB6B-8067-44DD-B689-388C6ED9A456}"/>
                </a:ext>
              </a:extLst>
            </p:cNvPr>
            <p:cNvSpPr txBox="1"/>
            <p:nvPr/>
          </p:nvSpPr>
          <p:spPr>
            <a:xfrm>
              <a:off x="1753003" y="3307525"/>
              <a:ext cx="1744994" cy="1384995"/>
            </a:xfrm>
            <a:prstGeom prst="rect">
              <a:avLst/>
            </a:prstGeom>
            <a:solidFill>
              <a:schemeClr val="bg2">
                <a:lumMod val="25000"/>
              </a:schemeClr>
            </a:solidFill>
          </p:spPr>
          <p:txBody>
            <a:bodyPr wrap="square" rtlCol="0">
              <a:spAutoFit/>
            </a:bodyPr>
            <a:lstStyle/>
            <a:p>
              <a:pPr algn="ctr"/>
              <a:r>
                <a:rPr lang="en-GB" sz="2400" b="1" dirty="0">
                  <a:solidFill>
                    <a:schemeClr val="bg1"/>
                  </a:solidFill>
                </a:rPr>
                <a:t>~AD 52</a:t>
              </a:r>
            </a:p>
            <a:p>
              <a:pPr algn="ctr"/>
              <a:r>
                <a:rPr lang="en-GB" sz="2000" b="1" dirty="0">
                  <a:solidFill>
                    <a:schemeClr val="bg1"/>
                  </a:solidFill>
                </a:rPr>
                <a:t>Equal to Judaism</a:t>
              </a:r>
            </a:p>
            <a:p>
              <a:pPr algn="ctr"/>
              <a:r>
                <a:rPr lang="en-GB" sz="2000" b="1" dirty="0">
                  <a:solidFill>
                    <a:schemeClr val="bg1"/>
                  </a:solidFill>
                </a:rPr>
                <a:t>Acts 18:12-17</a:t>
              </a:r>
            </a:p>
          </p:txBody>
        </p:sp>
      </p:grpSp>
      <p:grpSp>
        <p:nvGrpSpPr>
          <p:cNvPr id="29" name="Group 28">
            <a:extLst>
              <a:ext uri="{FF2B5EF4-FFF2-40B4-BE49-F238E27FC236}">
                <a16:creationId xmlns:a16="http://schemas.microsoft.com/office/drawing/2014/main" id="{1627EE54-EADA-44AC-80D8-69DA5985F616}"/>
              </a:ext>
            </a:extLst>
          </p:cNvPr>
          <p:cNvGrpSpPr/>
          <p:nvPr/>
        </p:nvGrpSpPr>
        <p:grpSpPr>
          <a:xfrm>
            <a:off x="3972882" y="2777911"/>
            <a:ext cx="1744994" cy="1914609"/>
            <a:chOff x="3972882" y="2777911"/>
            <a:chExt cx="1744994" cy="1914609"/>
          </a:xfrm>
        </p:grpSpPr>
        <p:cxnSp>
          <p:nvCxnSpPr>
            <p:cNvPr id="13" name="Straight Connector 12">
              <a:extLst>
                <a:ext uri="{FF2B5EF4-FFF2-40B4-BE49-F238E27FC236}">
                  <a16:creationId xmlns:a16="http://schemas.microsoft.com/office/drawing/2014/main" id="{360B036F-F851-4F28-A909-5A21AB7A7BC6}"/>
                </a:ext>
              </a:extLst>
            </p:cNvPr>
            <p:cNvCxnSpPr>
              <a:cxnSpLocks/>
            </p:cNvCxnSpPr>
            <p:nvPr/>
          </p:nvCxnSpPr>
          <p:spPr>
            <a:xfrm>
              <a:off x="4845379" y="2777911"/>
              <a:ext cx="0" cy="53732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6864CE9-23BA-47F0-A541-85405148E3D4}"/>
                </a:ext>
              </a:extLst>
            </p:cNvPr>
            <p:cNvSpPr txBox="1"/>
            <p:nvPr/>
          </p:nvSpPr>
          <p:spPr>
            <a:xfrm>
              <a:off x="3972882" y="3307525"/>
              <a:ext cx="1744994" cy="1384995"/>
            </a:xfrm>
            <a:prstGeom prst="rect">
              <a:avLst/>
            </a:prstGeom>
            <a:solidFill>
              <a:schemeClr val="bg2">
                <a:lumMod val="25000"/>
              </a:schemeClr>
            </a:solidFill>
          </p:spPr>
          <p:txBody>
            <a:bodyPr wrap="square" rtlCol="0">
              <a:spAutoFit/>
            </a:bodyPr>
            <a:lstStyle/>
            <a:p>
              <a:pPr algn="ctr"/>
              <a:r>
                <a:rPr lang="en-GB" sz="2400" b="1" dirty="0">
                  <a:solidFill>
                    <a:schemeClr val="bg1"/>
                  </a:solidFill>
                </a:rPr>
                <a:t>AD 64</a:t>
              </a:r>
            </a:p>
            <a:p>
              <a:pPr algn="ctr"/>
              <a:r>
                <a:rPr lang="en-GB" sz="2000" b="1" dirty="0">
                  <a:solidFill>
                    <a:schemeClr val="bg1"/>
                  </a:solidFill>
                </a:rPr>
                <a:t>Nero blames Christians for Fire of Rome</a:t>
              </a:r>
            </a:p>
          </p:txBody>
        </p:sp>
      </p:grpSp>
      <p:grpSp>
        <p:nvGrpSpPr>
          <p:cNvPr id="30" name="Group 29">
            <a:extLst>
              <a:ext uri="{FF2B5EF4-FFF2-40B4-BE49-F238E27FC236}">
                <a16:creationId xmlns:a16="http://schemas.microsoft.com/office/drawing/2014/main" id="{A5D02F18-D800-45B6-9673-1EAE7D5E4572}"/>
              </a:ext>
            </a:extLst>
          </p:cNvPr>
          <p:cNvGrpSpPr/>
          <p:nvPr/>
        </p:nvGrpSpPr>
        <p:grpSpPr>
          <a:xfrm>
            <a:off x="5793958" y="2806192"/>
            <a:ext cx="1744994" cy="1578551"/>
            <a:chOff x="5793958" y="2806192"/>
            <a:chExt cx="1744994" cy="1578551"/>
          </a:xfrm>
        </p:grpSpPr>
        <p:cxnSp>
          <p:nvCxnSpPr>
            <p:cNvPr id="14" name="Straight Connector 13">
              <a:extLst>
                <a:ext uri="{FF2B5EF4-FFF2-40B4-BE49-F238E27FC236}">
                  <a16:creationId xmlns:a16="http://schemas.microsoft.com/office/drawing/2014/main" id="{DC89176C-4A1D-44A6-BB6E-22FC6EB8703A}"/>
                </a:ext>
              </a:extLst>
            </p:cNvPr>
            <p:cNvCxnSpPr>
              <a:cxnSpLocks/>
            </p:cNvCxnSpPr>
            <p:nvPr/>
          </p:nvCxnSpPr>
          <p:spPr>
            <a:xfrm>
              <a:off x="6666455" y="2806192"/>
              <a:ext cx="0" cy="53732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AE4DCDE-7C09-4630-82FB-B10D2F7608DF}"/>
                </a:ext>
              </a:extLst>
            </p:cNvPr>
            <p:cNvSpPr txBox="1"/>
            <p:nvPr/>
          </p:nvSpPr>
          <p:spPr>
            <a:xfrm>
              <a:off x="5793958" y="3307525"/>
              <a:ext cx="1744994" cy="1077218"/>
            </a:xfrm>
            <a:prstGeom prst="rect">
              <a:avLst/>
            </a:prstGeom>
            <a:solidFill>
              <a:schemeClr val="bg2">
                <a:lumMod val="25000"/>
              </a:schemeClr>
            </a:solidFill>
          </p:spPr>
          <p:txBody>
            <a:bodyPr wrap="square" rtlCol="0">
              <a:spAutoFit/>
            </a:bodyPr>
            <a:lstStyle/>
            <a:p>
              <a:pPr algn="ctr"/>
              <a:r>
                <a:rPr lang="en-GB" sz="2400" b="1" dirty="0">
                  <a:solidFill>
                    <a:schemeClr val="bg1"/>
                  </a:solidFill>
                </a:rPr>
                <a:t>AD 70</a:t>
              </a:r>
            </a:p>
            <a:p>
              <a:pPr algn="ctr"/>
              <a:r>
                <a:rPr lang="en-GB" sz="2000" b="1" dirty="0">
                  <a:solidFill>
                    <a:schemeClr val="bg1"/>
                  </a:solidFill>
                </a:rPr>
                <a:t>Jerusalem Destroyed</a:t>
              </a:r>
            </a:p>
          </p:txBody>
        </p:sp>
      </p:grpSp>
      <p:grpSp>
        <p:nvGrpSpPr>
          <p:cNvPr id="31" name="Group 30">
            <a:extLst>
              <a:ext uri="{FF2B5EF4-FFF2-40B4-BE49-F238E27FC236}">
                <a16:creationId xmlns:a16="http://schemas.microsoft.com/office/drawing/2014/main" id="{8357CC02-E4F3-4540-9241-9FDC270E840D}"/>
              </a:ext>
            </a:extLst>
          </p:cNvPr>
          <p:cNvGrpSpPr/>
          <p:nvPr/>
        </p:nvGrpSpPr>
        <p:grpSpPr>
          <a:xfrm>
            <a:off x="9364699" y="2806192"/>
            <a:ext cx="1744994" cy="1886328"/>
            <a:chOff x="9364699" y="2806192"/>
            <a:chExt cx="1744994" cy="1886328"/>
          </a:xfrm>
        </p:grpSpPr>
        <p:cxnSp>
          <p:nvCxnSpPr>
            <p:cNvPr id="23" name="Straight Connector 22">
              <a:extLst>
                <a:ext uri="{FF2B5EF4-FFF2-40B4-BE49-F238E27FC236}">
                  <a16:creationId xmlns:a16="http://schemas.microsoft.com/office/drawing/2014/main" id="{3425F674-2F52-4B9A-BCE0-AF4603755466}"/>
                </a:ext>
              </a:extLst>
            </p:cNvPr>
            <p:cNvCxnSpPr>
              <a:cxnSpLocks/>
            </p:cNvCxnSpPr>
            <p:nvPr/>
          </p:nvCxnSpPr>
          <p:spPr>
            <a:xfrm>
              <a:off x="10237196" y="2806192"/>
              <a:ext cx="0" cy="53732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696CA26-326C-4C0B-880D-82B3F5A00C2A}"/>
                </a:ext>
              </a:extLst>
            </p:cNvPr>
            <p:cNvSpPr txBox="1"/>
            <p:nvPr/>
          </p:nvSpPr>
          <p:spPr>
            <a:xfrm>
              <a:off x="9364699" y="3307525"/>
              <a:ext cx="1744994" cy="1384995"/>
            </a:xfrm>
            <a:prstGeom prst="rect">
              <a:avLst/>
            </a:prstGeom>
            <a:solidFill>
              <a:schemeClr val="bg2">
                <a:lumMod val="25000"/>
              </a:schemeClr>
            </a:solidFill>
          </p:spPr>
          <p:txBody>
            <a:bodyPr wrap="square" rtlCol="0">
              <a:spAutoFit/>
            </a:bodyPr>
            <a:lstStyle/>
            <a:p>
              <a:pPr algn="ctr"/>
              <a:r>
                <a:rPr lang="en-GB" sz="2400" b="1" dirty="0">
                  <a:solidFill>
                    <a:schemeClr val="bg1"/>
                  </a:solidFill>
                </a:rPr>
                <a:t>AD 81-96</a:t>
              </a:r>
            </a:p>
            <a:p>
              <a:pPr algn="ctr"/>
              <a:r>
                <a:rPr lang="en-GB" sz="2000" b="1" dirty="0">
                  <a:solidFill>
                    <a:schemeClr val="bg1"/>
                  </a:solidFill>
                </a:rPr>
                <a:t>Domitian asked worship as ‘god’, ‘lord’</a:t>
              </a:r>
            </a:p>
          </p:txBody>
        </p:sp>
      </p:grpSp>
      <p:sp>
        <p:nvSpPr>
          <p:cNvPr id="26" name="TextBox 25">
            <a:extLst>
              <a:ext uri="{FF2B5EF4-FFF2-40B4-BE49-F238E27FC236}">
                <a16:creationId xmlns:a16="http://schemas.microsoft.com/office/drawing/2014/main" id="{1C7791C1-B722-4FE7-BD69-A314DD451DEE}"/>
              </a:ext>
            </a:extLst>
          </p:cNvPr>
          <p:cNvSpPr txBox="1"/>
          <p:nvPr/>
        </p:nvSpPr>
        <p:spPr>
          <a:xfrm>
            <a:off x="216816" y="4923577"/>
            <a:ext cx="9511646" cy="523221"/>
          </a:xfrm>
          <a:prstGeom prst="rect">
            <a:avLst/>
          </a:prstGeom>
          <a:solidFill>
            <a:schemeClr val="accent1"/>
          </a:solidFill>
        </p:spPr>
        <p:txBody>
          <a:bodyPr wrap="square" rtlCol="0">
            <a:spAutoFit/>
          </a:bodyPr>
          <a:lstStyle/>
          <a:p>
            <a:r>
              <a:rPr lang="en-GB" sz="2800" b="1" dirty="0">
                <a:solidFill>
                  <a:schemeClr val="bg1"/>
                </a:solidFill>
              </a:rPr>
              <a:t>Local persecution: Money </a:t>
            </a:r>
            <a:r>
              <a:rPr lang="en-GB" sz="2000" b="1" dirty="0">
                <a:solidFill>
                  <a:schemeClr val="bg1"/>
                </a:solidFill>
              </a:rPr>
              <a:t>[Acts 16, 19]</a:t>
            </a:r>
            <a:r>
              <a:rPr lang="en-GB" sz="2800" b="1" dirty="0">
                <a:solidFill>
                  <a:schemeClr val="bg1"/>
                </a:solidFill>
              </a:rPr>
              <a:t> – Disloyalty to Rome </a:t>
            </a:r>
            <a:r>
              <a:rPr lang="en-GB" sz="2000" b="1" dirty="0">
                <a:solidFill>
                  <a:schemeClr val="bg1"/>
                </a:solidFill>
              </a:rPr>
              <a:t>[Acts 17]</a:t>
            </a:r>
            <a:endParaRPr lang="en-GB" sz="2800" b="1" dirty="0">
              <a:solidFill>
                <a:schemeClr val="bg1"/>
              </a:solidFill>
            </a:endParaRPr>
          </a:p>
        </p:txBody>
      </p:sp>
      <p:sp>
        <p:nvSpPr>
          <p:cNvPr id="27" name="TextBox 26">
            <a:extLst>
              <a:ext uri="{FF2B5EF4-FFF2-40B4-BE49-F238E27FC236}">
                <a16:creationId xmlns:a16="http://schemas.microsoft.com/office/drawing/2014/main" id="{A3E64BCB-2E89-42A1-97DD-3F612792F734}"/>
              </a:ext>
            </a:extLst>
          </p:cNvPr>
          <p:cNvSpPr txBox="1"/>
          <p:nvPr/>
        </p:nvSpPr>
        <p:spPr>
          <a:xfrm>
            <a:off x="216816" y="5504781"/>
            <a:ext cx="8926354" cy="523221"/>
          </a:xfrm>
          <a:prstGeom prst="rect">
            <a:avLst/>
          </a:prstGeom>
          <a:solidFill>
            <a:schemeClr val="accent1"/>
          </a:solidFill>
        </p:spPr>
        <p:txBody>
          <a:bodyPr wrap="none" rtlCol="0">
            <a:spAutoFit/>
          </a:bodyPr>
          <a:lstStyle/>
          <a:p>
            <a:r>
              <a:rPr lang="en-GB" sz="2800" b="1" dirty="0">
                <a:solidFill>
                  <a:schemeClr val="bg1"/>
                </a:solidFill>
              </a:rPr>
              <a:t>Pressure to conform: To be a ‘good citizen’ – Loyal to Rome</a:t>
            </a:r>
          </a:p>
        </p:txBody>
      </p:sp>
    </p:spTree>
    <p:extLst>
      <p:ext uri="{BB962C8B-B14F-4D97-AF65-F5344CB8AC3E}">
        <p14:creationId xmlns:p14="http://schemas.microsoft.com/office/powerpoint/2010/main" val="130271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ook&#10;&#10;Description automatically generated">
            <a:extLst>
              <a:ext uri="{FF2B5EF4-FFF2-40B4-BE49-F238E27FC236}">
                <a16:creationId xmlns:a16="http://schemas.microsoft.com/office/drawing/2014/main" id="{85BF2BBE-10B4-41BB-A5F8-7A1280689737}"/>
              </a:ext>
            </a:extLst>
          </p:cNvPr>
          <p:cNvPicPr>
            <a:picLocks noChangeAspect="1"/>
          </p:cNvPicPr>
          <p:nvPr/>
        </p:nvPicPr>
        <p:blipFill rotWithShape="1">
          <a:blip r:embed="rId2">
            <a:extLst>
              <a:ext uri="{28A0092B-C50C-407E-A947-70E740481C1C}">
                <a14:useLocalDpi xmlns:a14="http://schemas.microsoft.com/office/drawing/2010/main" val="0"/>
              </a:ext>
            </a:extLst>
          </a:blip>
          <a:srcRect t="2502" b="54465"/>
          <a:stretch/>
        </p:blipFill>
        <p:spPr>
          <a:xfrm>
            <a:off x="0" y="1"/>
            <a:ext cx="12192000" cy="6858000"/>
          </a:xfrm>
          <a:prstGeom prst="rect">
            <a:avLst/>
          </a:prstGeom>
        </p:spPr>
      </p:pic>
      <p:sp>
        <p:nvSpPr>
          <p:cNvPr id="4" name="TextBox 3">
            <a:extLst>
              <a:ext uri="{FF2B5EF4-FFF2-40B4-BE49-F238E27FC236}">
                <a16:creationId xmlns:a16="http://schemas.microsoft.com/office/drawing/2014/main" id="{498BC6E4-F165-42CF-A04F-4DE178C80186}"/>
              </a:ext>
            </a:extLst>
          </p:cNvPr>
          <p:cNvSpPr txBox="1"/>
          <p:nvPr/>
        </p:nvSpPr>
        <p:spPr>
          <a:xfrm>
            <a:off x="216816" y="6344239"/>
            <a:ext cx="4446217" cy="369332"/>
          </a:xfrm>
          <a:prstGeom prst="rect">
            <a:avLst/>
          </a:prstGeom>
          <a:solidFill>
            <a:schemeClr val="bg1">
              <a:lumMod val="50000"/>
            </a:schemeClr>
          </a:solidFill>
        </p:spPr>
        <p:txBody>
          <a:bodyPr wrap="none" rtlCol="0">
            <a:spAutoFit/>
          </a:bodyPr>
          <a:lstStyle/>
          <a:p>
            <a:r>
              <a:rPr lang="en-GB" b="1" dirty="0">
                <a:solidFill>
                  <a:schemeClr val="bg1"/>
                </a:solidFill>
              </a:rPr>
              <a:t>Saint Lydia of Thyatira – Credit </a:t>
            </a:r>
            <a:r>
              <a:rPr lang="en-GB" b="1" dirty="0" err="1">
                <a:solidFill>
                  <a:schemeClr val="bg1"/>
                </a:solidFill>
              </a:rPr>
              <a:t>Eikonografos</a:t>
            </a:r>
            <a:endParaRPr lang="en-GB" b="1" dirty="0">
              <a:solidFill>
                <a:schemeClr val="bg1"/>
              </a:solidFill>
            </a:endParaRPr>
          </a:p>
        </p:txBody>
      </p:sp>
      <p:sp>
        <p:nvSpPr>
          <p:cNvPr id="5" name="TextBox 4">
            <a:extLst>
              <a:ext uri="{FF2B5EF4-FFF2-40B4-BE49-F238E27FC236}">
                <a16:creationId xmlns:a16="http://schemas.microsoft.com/office/drawing/2014/main" id="{7A6588A0-140B-456D-B724-C803879C1566}"/>
              </a:ext>
            </a:extLst>
          </p:cNvPr>
          <p:cNvSpPr txBox="1"/>
          <p:nvPr/>
        </p:nvSpPr>
        <p:spPr>
          <a:xfrm>
            <a:off x="216816" y="245097"/>
            <a:ext cx="3923638" cy="707886"/>
          </a:xfrm>
          <a:prstGeom prst="rect">
            <a:avLst/>
          </a:prstGeom>
          <a:solidFill>
            <a:schemeClr val="accent1"/>
          </a:solidFill>
        </p:spPr>
        <p:txBody>
          <a:bodyPr wrap="none" rtlCol="0">
            <a:spAutoFit/>
          </a:bodyPr>
          <a:lstStyle/>
          <a:p>
            <a:r>
              <a:rPr lang="en-GB" sz="4000" b="1" dirty="0">
                <a:solidFill>
                  <a:schemeClr val="bg1"/>
                </a:solidFill>
              </a:rPr>
              <a:t>Philippian Church</a:t>
            </a:r>
          </a:p>
        </p:txBody>
      </p:sp>
      <p:sp>
        <p:nvSpPr>
          <p:cNvPr id="6" name="TextBox 5">
            <a:extLst>
              <a:ext uri="{FF2B5EF4-FFF2-40B4-BE49-F238E27FC236}">
                <a16:creationId xmlns:a16="http://schemas.microsoft.com/office/drawing/2014/main" id="{B569CF51-93E6-480F-B31F-8A6A4F48BC99}"/>
              </a:ext>
            </a:extLst>
          </p:cNvPr>
          <p:cNvSpPr txBox="1"/>
          <p:nvPr/>
        </p:nvSpPr>
        <p:spPr>
          <a:xfrm>
            <a:off x="7765443" y="857840"/>
            <a:ext cx="4209743" cy="584775"/>
          </a:xfrm>
          <a:prstGeom prst="rect">
            <a:avLst/>
          </a:prstGeom>
          <a:solidFill>
            <a:schemeClr val="accent1"/>
          </a:solidFill>
        </p:spPr>
        <p:txBody>
          <a:bodyPr wrap="none" rtlCol="0">
            <a:spAutoFit/>
          </a:bodyPr>
          <a:lstStyle/>
          <a:p>
            <a:pPr algn="r"/>
            <a:r>
              <a:rPr lang="en-GB" sz="3200" b="1" dirty="0">
                <a:solidFill>
                  <a:schemeClr val="bg1"/>
                </a:solidFill>
              </a:rPr>
              <a:t>Many Roman Christians</a:t>
            </a:r>
          </a:p>
        </p:txBody>
      </p:sp>
      <p:sp>
        <p:nvSpPr>
          <p:cNvPr id="7" name="TextBox 6">
            <a:extLst>
              <a:ext uri="{FF2B5EF4-FFF2-40B4-BE49-F238E27FC236}">
                <a16:creationId xmlns:a16="http://schemas.microsoft.com/office/drawing/2014/main" id="{C784A267-A5A6-4099-8517-AA2A25E19C97}"/>
              </a:ext>
            </a:extLst>
          </p:cNvPr>
          <p:cNvSpPr txBox="1"/>
          <p:nvPr/>
        </p:nvSpPr>
        <p:spPr>
          <a:xfrm>
            <a:off x="7845721" y="1461469"/>
            <a:ext cx="4129465" cy="584775"/>
          </a:xfrm>
          <a:prstGeom prst="rect">
            <a:avLst/>
          </a:prstGeom>
          <a:solidFill>
            <a:schemeClr val="accent1"/>
          </a:solidFill>
        </p:spPr>
        <p:txBody>
          <a:bodyPr wrap="none" rtlCol="0">
            <a:spAutoFit/>
          </a:bodyPr>
          <a:lstStyle/>
          <a:p>
            <a:pPr algn="r"/>
            <a:r>
              <a:rPr lang="en-GB" sz="3200" b="1" dirty="0">
                <a:solidFill>
                  <a:schemeClr val="bg1"/>
                </a:solidFill>
              </a:rPr>
              <a:t>Some Jewish Christians</a:t>
            </a:r>
          </a:p>
        </p:txBody>
      </p:sp>
      <p:sp>
        <p:nvSpPr>
          <p:cNvPr id="8" name="TextBox 7">
            <a:extLst>
              <a:ext uri="{FF2B5EF4-FFF2-40B4-BE49-F238E27FC236}">
                <a16:creationId xmlns:a16="http://schemas.microsoft.com/office/drawing/2014/main" id="{0108AC66-705E-4BB8-984C-FC207BCF2EAF}"/>
              </a:ext>
            </a:extLst>
          </p:cNvPr>
          <p:cNvSpPr txBox="1"/>
          <p:nvPr/>
        </p:nvSpPr>
        <p:spPr>
          <a:xfrm>
            <a:off x="8007241" y="2065098"/>
            <a:ext cx="3967945" cy="584775"/>
          </a:xfrm>
          <a:prstGeom prst="rect">
            <a:avLst/>
          </a:prstGeom>
          <a:solidFill>
            <a:schemeClr val="accent1"/>
          </a:solidFill>
        </p:spPr>
        <p:txBody>
          <a:bodyPr wrap="none" rtlCol="0">
            <a:spAutoFit/>
          </a:bodyPr>
          <a:lstStyle/>
          <a:p>
            <a:pPr algn="r"/>
            <a:r>
              <a:rPr lang="en-GB" sz="3200" b="1" dirty="0">
                <a:solidFill>
                  <a:schemeClr val="bg1"/>
                </a:solidFill>
              </a:rPr>
              <a:t>Female leaders </a:t>
            </a:r>
            <a:r>
              <a:rPr lang="en-GB" sz="2400" b="1" dirty="0">
                <a:solidFill>
                  <a:schemeClr val="bg1"/>
                </a:solidFill>
              </a:rPr>
              <a:t>[Acts 16]</a:t>
            </a:r>
            <a:endParaRPr lang="en-GB" sz="3200" b="1" dirty="0">
              <a:solidFill>
                <a:schemeClr val="bg1"/>
              </a:solidFill>
            </a:endParaRPr>
          </a:p>
        </p:txBody>
      </p:sp>
      <p:sp>
        <p:nvSpPr>
          <p:cNvPr id="9" name="TextBox 8">
            <a:extLst>
              <a:ext uri="{FF2B5EF4-FFF2-40B4-BE49-F238E27FC236}">
                <a16:creationId xmlns:a16="http://schemas.microsoft.com/office/drawing/2014/main" id="{842D5B0A-42E6-4F2E-91C0-206359A8E8C6}"/>
              </a:ext>
            </a:extLst>
          </p:cNvPr>
          <p:cNvSpPr txBox="1"/>
          <p:nvPr/>
        </p:nvSpPr>
        <p:spPr>
          <a:xfrm>
            <a:off x="9060606" y="2669516"/>
            <a:ext cx="2914580" cy="584775"/>
          </a:xfrm>
          <a:prstGeom prst="rect">
            <a:avLst/>
          </a:prstGeom>
          <a:solidFill>
            <a:schemeClr val="accent1"/>
          </a:solidFill>
        </p:spPr>
        <p:txBody>
          <a:bodyPr wrap="none" rtlCol="0">
            <a:spAutoFit/>
          </a:bodyPr>
          <a:lstStyle/>
          <a:p>
            <a:pPr algn="r"/>
            <a:r>
              <a:rPr lang="en-GB" sz="3200" b="1" dirty="0">
                <a:solidFill>
                  <a:schemeClr val="bg1"/>
                </a:solidFill>
              </a:rPr>
              <a:t>Opposition </a:t>
            </a:r>
            <a:r>
              <a:rPr lang="en-GB" sz="2400" b="1" dirty="0">
                <a:solidFill>
                  <a:schemeClr val="bg1"/>
                </a:solidFill>
              </a:rPr>
              <a:t>[1:29]</a:t>
            </a:r>
            <a:endParaRPr lang="en-GB" sz="3200" b="1" dirty="0">
              <a:solidFill>
                <a:schemeClr val="bg1"/>
              </a:solidFill>
            </a:endParaRPr>
          </a:p>
        </p:txBody>
      </p:sp>
      <p:sp>
        <p:nvSpPr>
          <p:cNvPr id="10" name="TextBox 9">
            <a:extLst>
              <a:ext uri="{FF2B5EF4-FFF2-40B4-BE49-F238E27FC236}">
                <a16:creationId xmlns:a16="http://schemas.microsoft.com/office/drawing/2014/main" id="{8CF67724-4C12-4E17-8AFA-5E70E24E3BF0}"/>
              </a:ext>
            </a:extLst>
          </p:cNvPr>
          <p:cNvSpPr txBox="1"/>
          <p:nvPr/>
        </p:nvSpPr>
        <p:spPr>
          <a:xfrm>
            <a:off x="7077947" y="3273934"/>
            <a:ext cx="4897239" cy="584775"/>
          </a:xfrm>
          <a:prstGeom prst="rect">
            <a:avLst/>
          </a:prstGeom>
          <a:solidFill>
            <a:schemeClr val="accent1"/>
          </a:solidFill>
        </p:spPr>
        <p:txBody>
          <a:bodyPr wrap="none" rtlCol="0">
            <a:spAutoFit/>
          </a:bodyPr>
          <a:lstStyle/>
          <a:p>
            <a:pPr algn="r"/>
            <a:r>
              <a:rPr lang="en-GB" sz="3200" b="1" dirty="0">
                <a:solidFill>
                  <a:schemeClr val="bg1"/>
                </a:solidFill>
              </a:rPr>
              <a:t>Conform to Roman culture?</a:t>
            </a:r>
          </a:p>
        </p:txBody>
      </p:sp>
      <p:sp>
        <p:nvSpPr>
          <p:cNvPr id="11" name="TextBox 10">
            <a:extLst>
              <a:ext uri="{FF2B5EF4-FFF2-40B4-BE49-F238E27FC236}">
                <a16:creationId xmlns:a16="http://schemas.microsoft.com/office/drawing/2014/main" id="{1D36A980-F0C7-48A8-881E-0418AEBC0086}"/>
              </a:ext>
            </a:extLst>
          </p:cNvPr>
          <p:cNvSpPr txBox="1"/>
          <p:nvPr/>
        </p:nvSpPr>
        <p:spPr>
          <a:xfrm>
            <a:off x="6770683" y="3878352"/>
            <a:ext cx="5204503" cy="584775"/>
          </a:xfrm>
          <a:prstGeom prst="rect">
            <a:avLst/>
          </a:prstGeom>
          <a:solidFill>
            <a:schemeClr val="accent1"/>
          </a:solidFill>
        </p:spPr>
        <p:txBody>
          <a:bodyPr wrap="none" rtlCol="0">
            <a:spAutoFit/>
          </a:bodyPr>
          <a:lstStyle/>
          <a:p>
            <a:pPr algn="r"/>
            <a:r>
              <a:rPr lang="en-GB" sz="3200" b="1" dirty="0">
                <a:solidFill>
                  <a:schemeClr val="bg1"/>
                </a:solidFill>
              </a:rPr>
              <a:t>Adopt Jewish worship? </a:t>
            </a:r>
            <a:r>
              <a:rPr lang="en-GB" sz="2400" b="1" dirty="0">
                <a:solidFill>
                  <a:schemeClr val="bg1"/>
                </a:solidFill>
              </a:rPr>
              <a:t>[3:1-10]</a:t>
            </a:r>
            <a:endParaRPr lang="en-GB" sz="3200" b="1" dirty="0">
              <a:solidFill>
                <a:schemeClr val="bg1"/>
              </a:solidFill>
            </a:endParaRPr>
          </a:p>
        </p:txBody>
      </p:sp>
    </p:spTree>
    <p:extLst>
      <p:ext uri="{BB962C8B-B14F-4D97-AF65-F5344CB8AC3E}">
        <p14:creationId xmlns:p14="http://schemas.microsoft.com/office/powerpoint/2010/main" val="190076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book&#10;&#10;Description automatically generated">
            <a:extLst>
              <a:ext uri="{FF2B5EF4-FFF2-40B4-BE49-F238E27FC236}">
                <a16:creationId xmlns:a16="http://schemas.microsoft.com/office/drawing/2014/main" id="{85BF2BBE-10B4-41BB-A5F8-7A1280689737}"/>
              </a:ext>
            </a:extLst>
          </p:cNvPr>
          <p:cNvPicPr>
            <a:picLocks noChangeAspect="1"/>
          </p:cNvPicPr>
          <p:nvPr/>
        </p:nvPicPr>
        <p:blipFill rotWithShape="1">
          <a:blip r:embed="rId2">
            <a:extLst>
              <a:ext uri="{28A0092B-C50C-407E-A947-70E740481C1C}">
                <a14:useLocalDpi xmlns:a14="http://schemas.microsoft.com/office/drawing/2010/main" val="0"/>
              </a:ext>
            </a:extLst>
          </a:blip>
          <a:srcRect t="2502" b="54465"/>
          <a:stretch/>
        </p:blipFill>
        <p:spPr>
          <a:xfrm>
            <a:off x="0" y="1"/>
            <a:ext cx="12192000" cy="6858000"/>
          </a:xfrm>
          <a:prstGeom prst="rect">
            <a:avLst/>
          </a:prstGeom>
        </p:spPr>
      </p:pic>
      <p:sp>
        <p:nvSpPr>
          <p:cNvPr id="4" name="TextBox 3">
            <a:extLst>
              <a:ext uri="{FF2B5EF4-FFF2-40B4-BE49-F238E27FC236}">
                <a16:creationId xmlns:a16="http://schemas.microsoft.com/office/drawing/2014/main" id="{498BC6E4-F165-42CF-A04F-4DE178C80186}"/>
              </a:ext>
            </a:extLst>
          </p:cNvPr>
          <p:cNvSpPr txBox="1"/>
          <p:nvPr/>
        </p:nvSpPr>
        <p:spPr>
          <a:xfrm>
            <a:off x="216816" y="6344239"/>
            <a:ext cx="4446217" cy="369332"/>
          </a:xfrm>
          <a:prstGeom prst="rect">
            <a:avLst/>
          </a:prstGeom>
          <a:solidFill>
            <a:schemeClr val="bg1">
              <a:lumMod val="50000"/>
            </a:schemeClr>
          </a:solidFill>
        </p:spPr>
        <p:txBody>
          <a:bodyPr wrap="none" rtlCol="0">
            <a:spAutoFit/>
          </a:bodyPr>
          <a:lstStyle/>
          <a:p>
            <a:r>
              <a:rPr lang="en-GB" b="1" dirty="0">
                <a:solidFill>
                  <a:schemeClr val="bg1"/>
                </a:solidFill>
              </a:rPr>
              <a:t>Saint Lydia of Thyatira – Credit </a:t>
            </a:r>
            <a:r>
              <a:rPr lang="en-GB" b="1" dirty="0" err="1">
                <a:solidFill>
                  <a:schemeClr val="bg1"/>
                </a:solidFill>
              </a:rPr>
              <a:t>Eikonografos</a:t>
            </a:r>
            <a:endParaRPr lang="en-GB" b="1" dirty="0">
              <a:solidFill>
                <a:schemeClr val="bg1"/>
              </a:solidFill>
            </a:endParaRPr>
          </a:p>
        </p:txBody>
      </p:sp>
      <p:sp>
        <p:nvSpPr>
          <p:cNvPr id="6" name="TextBox 5">
            <a:extLst>
              <a:ext uri="{FF2B5EF4-FFF2-40B4-BE49-F238E27FC236}">
                <a16:creationId xmlns:a16="http://schemas.microsoft.com/office/drawing/2014/main" id="{B569CF51-93E6-480F-B31F-8A6A4F48BC99}"/>
              </a:ext>
            </a:extLst>
          </p:cNvPr>
          <p:cNvSpPr txBox="1"/>
          <p:nvPr/>
        </p:nvSpPr>
        <p:spPr>
          <a:xfrm>
            <a:off x="313022" y="2046244"/>
            <a:ext cx="2460399" cy="2554545"/>
          </a:xfrm>
          <a:prstGeom prst="rect">
            <a:avLst/>
          </a:prstGeom>
          <a:solidFill>
            <a:schemeClr val="accent1"/>
          </a:solidFill>
        </p:spPr>
        <p:txBody>
          <a:bodyPr wrap="square" rtlCol="0">
            <a:spAutoFit/>
          </a:bodyPr>
          <a:lstStyle/>
          <a:p>
            <a:pPr algn="ctr"/>
            <a:r>
              <a:rPr lang="en-GB" sz="4000" b="1" dirty="0">
                <a:solidFill>
                  <a:schemeClr val="bg1"/>
                </a:solidFill>
              </a:rPr>
              <a:t>Dilute Gospel to be a ‘good citizen’</a:t>
            </a:r>
          </a:p>
        </p:txBody>
      </p:sp>
      <p:sp>
        <p:nvSpPr>
          <p:cNvPr id="12" name="TextBox 11">
            <a:extLst>
              <a:ext uri="{FF2B5EF4-FFF2-40B4-BE49-F238E27FC236}">
                <a16:creationId xmlns:a16="http://schemas.microsoft.com/office/drawing/2014/main" id="{BBE35A46-D494-4D64-91BC-584103289D06}"/>
              </a:ext>
            </a:extLst>
          </p:cNvPr>
          <p:cNvSpPr txBox="1"/>
          <p:nvPr/>
        </p:nvSpPr>
        <p:spPr>
          <a:xfrm>
            <a:off x="8295588" y="2046244"/>
            <a:ext cx="3480431" cy="2554545"/>
          </a:xfrm>
          <a:prstGeom prst="rect">
            <a:avLst/>
          </a:prstGeom>
          <a:solidFill>
            <a:schemeClr val="accent1"/>
          </a:solidFill>
        </p:spPr>
        <p:txBody>
          <a:bodyPr wrap="square" rtlCol="0">
            <a:spAutoFit/>
          </a:bodyPr>
          <a:lstStyle/>
          <a:p>
            <a:pPr algn="ctr"/>
            <a:r>
              <a:rPr lang="en-GB" sz="4000" b="1" dirty="0">
                <a:solidFill>
                  <a:schemeClr val="bg1"/>
                </a:solidFill>
              </a:rPr>
              <a:t>‘Gospel of Works’ to gain exemptions for Judaism?</a:t>
            </a:r>
          </a:p>
        </p:txBody>
      </p:sp>
    </p:spTree>
    <p:extLst>
      <p:ext uri="{BB962C8B-B14F-4D97-AF65-F5344CB8AC3E}">
        <p14:creationId xmlns:p14="http://schemas.microsoft.com/office/powerpoint/2010/main" val="208350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on a couch&#10;&#10;Description automatically generated with low confidence">
            <a:extLst>
              <a:ext uri="{FF2B5EF4-FFF2-40B4-BE49-F238E27FC236}">
                <a16:creationId xmlns:a16="http://schemas.microsoft.com/office/drawing/2014/main" id="{306A6B9F-40A8-461D-808F-A31474DDB6AF}"/>
              </a:ext>
            </a:extLst>
          </p:cNvPr>
          <p:cNvPicPr>
            <a:picLocks noChangeAspect="1"/>
          </p:cNvPicPr>
          <p:nvPr/>
        </p:nvPicPr>
        <p:blipFill rotWithShape="1">
          <a:blip r:embed="rId2">
            <a:extLst>
              <a:ext uri="{28A0092B-C50C-407E-A947-70E740481C1C}">
                <a14:useLocalDpi xmlns:a14="http://schemas.microsoft.com/office/drawing/2010/main" val="0"/>
              </a:ext>
            </a:extLst>
          </a:blip>
          <a:srcRect t="16864" b="35314"/>
          <a:stretch/>
        </p:blipFill>
        <p:spPr>
          <a:xfrm>
            <a:off x="-1" y="0"/>
            <a:ext cx="12192002" cy="6858000"/>
          </a:xfrm>
          <a:prstGeom prst="rect">
            <a:avLst/>
          </a:prstGeom>
        </p:spPr>
      </p:pic>
      <p:sp>
        <p:nvSpPr>
          <p:cNvPr id="6" name="TextBox 5">
            <a:extLst>
              <a:ext uri="{FF2B5EF4-FFF2-40B4-BE49-F238E27FC236}">
                <a16:creationId xmlns:a16="http://schemas.microsoft.com/office/drawing/2014/main" id="{7C8CB22A-E341-4643-9523-8EBE336EEEDD}"/>
              </a:ext>
            </a:extLst>
          </p:cNvPr>
          <p:cNvSpPr txBox="1"/>
          <p:nvPr/>
        </p:nvSpPr>
        <p:spPr>
          <a:xfrm>
            <a:off x="216816" y="6344239"/>
            <a:ext cx="3417795" cy="369332"/>
          </a:xfrm>
          <a:prstGeom prst="rect">
            <a:avLst/>
          </a:prstGeom>
          <a:solidFill>
            <a:schemeClr val="bg1">
              <a:lumMod val="50000"/>
            </a:schemeClr>
          </a:solidFill>
        </p:spPr>
        <p:txBody>
          <a:bodyPr wrap="none" rtlCol="0">
            <a:spAutoFit/>
          </a:bodyPr>
          <a:lstStyle/>
          <a:p>
            <a:r>
              <a:rPr lang="en-GB" b="1" dirty="0">
                <a:solidFill>
                  <a:schemeClr val="bg1"/>
                </a:solidFill>
              </a:rPr>
              <a:t>Paul in Prison – 1627 - Rembrandt</a:t>
            </a:r>
          </a:p>
        </p:txBody>
      </p:sp>
      <p:sp>
        <p:nvSpPr>
          <p:cNvPr id="9" name="TextBox 8">
            <a:extLst>
              <a:ext uri="{FF2B5EF4-FFF2-40B4-BE49-F238E27FC236}">
                <a16:creationId xmlns:a16="http://schemas.microsoft.com/office/drawing/2014/main" id="{3F8BF4E1-5E25-49DF-9270-38990DBD865E}"/>
              </a:ext>
            </a:extLst>
          </p:cNvPr>
          <p:cNvSpPr txBox="1"/>
          <p:nvPr/>
        </p:nvSpPr>
        <p:spPr>
          <a:xfrm>
            <a:off x="216816" y="245097"/>
            <a:ext cx="6180731" cy="707886"/>
          </a:xfrm>
          <a:prstGeom prst="rect">
            <a:avLst/>
          </a:prstGeom>
          <a:solidFill>
            <a:schemeClr val="accent1"/>
          </a:solidFill>
        </p:spPr>
        <p:txBody>
          <a:bodyPr wrap="none" rtlCol="0">
            <a:spAutoFit/>
          </a:bodyPr>
          <a:lstStyle/>
          <a:p>
            <a:r>
              <a:rPr lang="en-GB" sz="4000" b="1" dirty="0">
                <a:solidFill>
                  <a:schemeClr val="bg1"/>
                </a:solidFill>
              </a:rPr>
              <a:t>What should the church do?</a:t>
            </a:r>
          </a:p>
        </p:txBody>
      </p:sp>
      <p:sp>
        <p:nvSpPr>
          <p:cNvPr id="10" name="TextBox 9">
            <a:extLst>
              <a:ext uri="{FF2B5EF4-FFF2-40B4-BE49-F238E27FC236}">
                <a16:creationId xmlns:a16="http://schemas.microsoft.com/office/drawing/2014/main" id="{EDE01610-6079-42A4-8FBF-D39F08C957AF}"/>
              </a:ext>
            </a:extLst>
          </p:cNvPr>
          <p:cNvSpPr txBox="1"/>
          <p:nvPr/>
        </p:nvSpPr>
        <p:spPr>
          <a:xfrm>
            <a:off x="785569" y="3299381"/>
            <a:ext cx="10620864" cy="523220"/>
          </a:xfrm>
          <a:prstGeom prst="rect">
            <a:avLst/>
          </a:prstGeom>
          <a:solidFill>
            <a:schemeClr val="accent1"/>
          </a:solidFill>
        </p:spPr>
        <p:txBody>
          <a:bodyPr wrap="square" rtlCol="0">
            <a:spAutoFit/>
          </a:bodyPr>
          <a:lstStyle/>
          <a:p>
            <a:pPr algn="ctr"/>
            <a:r>
              <a:rPr lang="en-GB" sz="2800" b="1" dirty="0">
                <a:solidFill>
                  <a:schemeClr val="bg1"/>
                </a:solidFill>
              </a:rPr>
              <a:t>“…conduct yourselves in a manner worthy of the gospel of Christ” </a:t>
            </a:r>
            <a:r>
              <a:rPr lang="en-GB" sz="2000" b="1" dirty="0">
                <a:solidFill>
                  <a:schemeClr val="bg1"/>
                </a:solidFill>
              </a:rPr>
              <a:t>[1:27]</a:t>
            </a:r>
            <a:endParaRPr lang="en-GB" sz="2800" b="1" dirty="0">
              <a:solidFill>
                <a:schemeClr val="bg1"/>
              </a:solidFill>
            </a:endParaRPr>
          </a:p>
        </p:txBody>
      </p:sp>
      <p:grpSp>
        <p:nvGrpSpPr>
          <p:cNvPr id="3" name="Group 2">
            <a:extLst>
              <a:ext uri="{FF2B5EF4-FFF2-40B4-BE49-F238E27FC236}">
                <a16:creationId xmlns:a16="http://schemas.microsoft.com/office/drawing/2014/main" id="{7646C7E9-E7BC-43AE-8D95-4994F263943F}"/>
              </a:ext>
            </a:extLst>
          </p:cNvPr>
          <p:cNvGrpSpPr/>
          <p:nvPr/>
        </p:nvGrpSpPr>
        <p:grpSpPr>
          <a:xfrm>
            <a:off x="1329179" y="3853411"/>
            <a:ext cx="6174558" cy="1051974"/>
            <a:chOff x="1329179" y="3146401"/>
            <a:chExt cx="6174558" cy="1051974"/>
          </a:xfrm>
        </p:grpSpPr>
        <p:sp>
          <p:nvSpPr>
            <p:cNvPr id="7" name="TextBox 6">
              <a:extLst>
                <a:ext uri="{FF2B5EF4-FFF2-40B4-BE49-F238E27FC236}">
                  <a16:creationId xmlns:a16="http://schemas.microsoft.com/office/drawing/2014/main" id="{EF1677A0-4DAF-4AAB-A791-BCFCE70C6448}"/>
                </a:ext>
              </a:extLst>
            </p:cNvPr>
            <p:cNvSpPr txBox="1"/>
            <p:nvPr/>
          </p:nvSpPr>
          <p:spPr>
            <a:xfrm>
              <a:off x="1549141" y="3675155"/>
              <a:ext cx="5954596" cy="523220"/>
            </a:xfrm>
            <a:prstGeom prst="rect">
              <a:avLst/>
            </a:prstGeom>
            <a:solidFill>
              <a:schemeClr val="accent1"/>
            </a:solidFill>
          </p:spPr>
          <p:txBody>
            <a:bodyPr wrap="square" rtlCol="0">
              <a:spAutoFit/>
            </a:bodyPr>
            <a:lstStyle/>
            <a:p>
              <a:pPr algn="ctr"/>
              <a:r>
                <a:rPr lang="en-GB" sz="2800" b="1" dirty="0">
                  <a:solidFill>
                    <a:schemeClr val="bg1"/>
                  </a:solidFill>
                </a:rPr>
                <a:t>“</a:t>
              </a:r>
              <a:r>
                <a:rPr lang="en-GB" sz="2800" b="1" dirty="0" err="1">
                  <a:solidFill>
                    <a:schemeClr val="bg1"/>
                  </a:solidFill>
                </a:rPr>
                <a:t>politeuomai</a:t>
              </a:r>
              <a:r>
                <a:rPr lang="en-GB" sz="2800" b="1" dirty="0">
                  <a:solidFill>
                    <a:schemeClr val="bg1"/>
                  </a:solidFill>
                </a:rPr>
                <a:t>” – “act as a good citizen”</a:t>
              </a:r>
            </a:p>
          </p:txBody>
        </p:sp>
        <p:sp>
          <p:nvSpPr>
            <p:cNvPr id="2" name="Right Brace 1">
              <a:extLst>
                <a:ext uri="{FF2B5EF4-FFF2-40B4-BE49-F238E27FC236}">
                  <a16:creationId xmlns:a16="http://schemas.microsoft.com/office/drawing/2014/main" id="{65F92428-E9E3-4246-91A9-7987E03F8C0D}"/>
                </a:ext>
              </a:extLst>
            </p:cNvPr>
            <p:cNvSpPr/>
            <p:nvPr/>
          </p:nvSpPr>
          <p:spPr>
            <a:xfrm rot="5400000">
              <a:off x="2479249" y="1996331"/>
              <a:ext cx="509048" cy="2809188"/>
            </a:xfrm>
            <a:prstGeom prst="rightBrace">
              <a:avLst>
                <a:gd name="adj1" fmla="val 34259"/>
                <a:gd name="adj2" fmla="val 50000"/>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1" name="TextBox 10">
            <a:extLst>
              <a:ext uri="{FF2B5EF4-FFF2-40B4-BE49-F238E27FC236}">
                <a16:creationId xmlns:a16="http://schemas.microsoft.com/office/drawing/2014/main" id="{6D24D2FC-53DB-4CED-8438-756A41AF1664}"/>
              </a:ext>
            </a:extLst>
          </p:cNvPr>
          <p:cNvSpPr txBox="1"/>
          <p:nvPr/>
        </p:nvSpPr>
        <p:spPr>
          <a:xfrm>
            <a:off x="3340233" y="2234769"/>
            <a:ext cx="5511536" cy="523220"/>
          </a:xfrm>
          <a:prstGeom prst="rect">
            <a:avLst/>
          </a:prstGeom>
          <a:solidFill>
            <a:schemeClr val="accent1"/>
          </a:solidFill>
        </p:spPr>
        <p:txBody>
          <a:bodyPr wrap="square" rtlCol="0">
            <a:spAutoFit/>
          </a:bodyPr>
          <a:lstStyle/>
          <a:p>
            <a:pPr algn="ctr"/>
            <a:r>
              <a:rPr lang="en-GB" sz="2800" b="1" dirty="0">
                <a:solidFill>
                  <a:schemeClr val="bg1"/>
                </a:solidFill>
              </a:rPr>
              <a:t>“…our citizenship is in heaven” </a:t>
            </a:r>
            <a:r>
              <a:rPr lang="en-GB" sz="2000" b="1" dirty="0">
                <a:solidFill>
                  <a:schemeClr val="bg1"/>
                </a:solidFill>
              </a:rPr>
              <a:t>[3:20]</a:t>
            </a:r>
            <a:endParaRPr lang="en-GB" sz="2800" b="1" dirty="0">
              <a:solidFill>
                <a:schemeClr val="bg1"/>
              </a:solidFill>
            </a:endParaRPr>
          </a:p>
        </p:txBody>
      </p:sp>
    </p:spTree>
    <p:extLst>
      <p:ext uri="{BB962C8B-B14F-4D97-AF65-F5344CB8AC3E}">
        <p14:creationId xmlns:p14="http://schemas.microsoft.com/office/powerpoint/2010/main" val="56388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on a couch&#10;&#10;Description automatically generated with low confidence">
            <a:extLst>
              <a:ext uri="{FF2B5EF4-FFF2-40B4-BE49-F238E27FC236}">
                <a16:creationId xmlns:a16="http://schemas.microsoft.com/office/drawing/2014/main" id="{306A6B9F-40A8-461D-808F-A31474DDB6AF}"/>
              </a:ext>
            </a:extLst>
          </p:cNvPr>
          <p:cNvPicPr>
            <a:picLocks noChangeAspect="1"/>
          </p:cNvPicPr>
          <p:nvPr/>
        </p:nvPicPr>
        <p:blipFill rotWithShape="1">
          <a:blip r:embed="rId2">
            <a:extLst>
              <a:ext uri="{28A0092B-C50C-407E-A947-70E740481C1C}">
                <a14:useLocalDpi xmlns:a14="http://schemas.microsoft.com/office/drawing/2010/main" val="0"/>
              </a:ext>
            </a:extLst>
          </a:blip>
          <a:srcRect t="16864" b="35314"/>
          <a:stretch/>
        </p:blipFill>
        <p:spPr>
          <a:xfrm>
            <a:off x="-1" y="0"/>
            <a:ext cx="12192002" cy="6858000"/>
          </a:xfrm>
          <a:prstGeom prst="rect">
            <a:avLst/>
          </a:prstGeom>
        </p:spPr>
      </p:pic>
      <p:sp>
        <p:nvSpPr>
          <p:cNvPr id="6" name="TextBox 5">
            <a:extLst>
              <a:ext uri="{FF2B5EF4-FFF2-40B4-BE49-F238E27FC236}">
                <a16:creationId xmlns:a16="http://schemas.microsoft.com/office/drawing/2014/main" id="{7C8CB22A-E341-4643-9523-8EBE336EEEDD}"/>
              </a:ext>
            </a:extLst>
          </p:cNvPr>
          <p:cNvSpPr txBox="1"/>
          <p:nvPr/>
        </p:nvSpPr>
        <p:spPr>
          <a:xfrm>
            <a:off x="216816" y="6344239"/>
            <a:ext cx="3417795" cy="369332"/>
          </a:xfrm>
          <a:prstGeom prst="rect">
            <a:avLst/>
          </a:prstGeom>
          <a:solidFill>
            <a:schemeClr val="bg1">
              <a:lumMod val="50000"/>
            </a:schemeClr>
          </a:solidFill>
        </p:spPr>
        <p:txBody>
          <a:bodyPr wrap="none" rtlCol="0">
            <a:spAutoFit/>
          </a:bodyPr>
          <a:lstStyle/>
          <a:p>
            <a:r>
              <a:rPr lang="en-GB" b="1" dirty="0">
                <a:solidFill>
                  <a:schemeClr val="bg1"/>
                </a:solidFill>
              </a:rPr>
              <a:t>Paul in Prison – 1627 - Rembrandt</a:t>
            </a:r>
          </a:p>
        </p:txBody>
      </p:sp>
      <p:sp>
        <p:nvSpPr>
          <p:cNvPr id="9" name="TextBox 8">
            <a:extLst>
              <a:ext uri="{FF2B5EF4-FFF2-40B4-BE49-F238E27FC236}">
                <a16:creationId xmlns:a16="http://schemas.microsoft.com/office/drawing/2014/main" id="{3F8BF4E1-5E25-49DF-9270-38990DBD865E}"/>
              </a:ext>
            </a:extLst>
          </p:cNvPr>
          <p:cNvSpPr txBox="1"/>
          <p:nvPr/>
        </p:nvSpPr>
        <p:spPr>
          <a:xfrm>
            <a:off x="216816" y="245097"/>
            <a:ext cx="6180731" cy="707886"/>
          </a:xfrm>
          <a:prstGeom prst="rect">
            <a:avLst/>
          </a:prstGeom>
          <a:solidFill>
            <a:schemeClr val="accent1"/>
          </a:solidFill>
        </p:spPr>
        <p:txBody>
          <a:bodyPr wrap="none" rtlCol="0">
            <a:spAutoFit/>
          </a:bodyPr>
          <a:lstStyle/>
          <a:p>
            <a:r>
              <a:rPr lang="en-GB" sz="4000" b="1" dirty="0">
                <a:solidFill>
                  <a:schemeClr val="bg1"/>
                </a:solidFill>
              </a:rPr>
              <a:t>What should the church do?</a:t>
            </a:r>
          </a:p>
        </p:txBody>
      </p:sp>
      <p:sp>
        <p:nvSpPr>
          <p:cNvPr id="11" name="TextBox 10">
            <a:extLst>
              <a:ext uri="{FF2B5EF4-FFF2-40B4-BE49-F238E27FC236}">
                <a16:creationId xmlns:a16="http://schemas.microsoft.com/office/drawing/2014/main" id="{6D24D2FC-53DB-4CED-8438-756A41AF1664}"/>
              </a:ext>
            </a:extLst>
          </p:cNvPr>
          <p:cNvSpPr txBox="1"/>
          <p:nvPr/>
        </p:nvSpPr>
        <p:spPr>
          <a:xfrm>
            <a:off x="216815" y="2508146"/>
            <a:ext cx="10303497" cy="523220"/>
          </a:xfrm>
          <a:prstGeom prst="rect">
            <a:avLst/>
          </a:prstGeom>
          <a:solidFill>
            <a:schemeClr val="accent1"/>
          </a:solidFill>
        </p:spPr>
        <p:txBody>
          <a:bodyPr wrap="square" rtlCol="0">
            <a:spAutoFit/>
          </a:bodyPr>
          <a:lstStyle/>
          <a:p>
            <a:r>
              <a:rPr lang="en-GB" sz="2800" b="1" dirty="0">
                <a:solidFill>
                  <a:schemeClr val="bg1"/>
                </a:solidFill>
              </a:rPr>
              <a:t>“…our citizenship is in heaven” </a:t>
            </a:r>
            <a:r>
              <a:rPr lang="en-GB" sz="2000" b="1" dirty="0">
                <a:solidFill>
                  <a:schemeClr val="bg1"/>
                </a:solidFill>
              </a:rPr>
              <a:t>[3:20] </a:t>
            </a:r>
            <a:r>
              <a:rPr lang="en-GB" sz="2800" b="1" dirty="0">
                <a:solidFill>
                  <a:schemeClr val="bg1"/>
                </a:solidFill>
              </a:rPr>
              <a:t>– Our identity is as God’s people</a:t>
            </a:r>
          </a:p>
        </p:txBody>
      </p:sp>
      <p:sp>
        <p:nvSpPr>
          <p:cNvPr id="12" name="TextBox 11">
            <a:extLst>
              <a:ext uri="{FF2B5EF4-FFF2-40B4-BE49-F238E27FC236}">
                <a16:creationId xmlns:a16="http://schemas.microsoft.com/office/drawing/2014/main" id="{A6D6104D-FA51-4FC1-8591-DF0565981709}"/>
              </a:ext>
            </a:extLst>
          </p:cNvPr>
          <p:cNvSpPr txBox="1"/>
          <p:nvPr/>
        </p:nvSpPr>
        <p:spPr>
          <a:xfrm>
            <a:off x="216816" y="3087928"/>
            <a:ext cx="4034674" cy="523220"/>
          </a:xfrm>
          <a:prstGeom prst="rect">
            <a:avLst/>
          </a:prstGeom>
          <a:solidFill>
            <a:schemeClr val="accent1"/>
          </a:solidFill>
        </p:spPr>
        <p:txBody>
          <a:bodyPr wrap="square" rtlCol="0">
            <a:spAutoFit/>
          </a:bodyPr>
          <a:lstStyle/>
          <a:p>
            <a:r>
              <a:rPr lang="en-GB" sz="2800" b="1" dirty="0">
                <a:solidFill>
                  <a:schemeClr val="bg1"/>
                </a:solidFill>
              </a:rPr>
              <a:t>Gospel sets our standards</a:t>
            </a:r>
          </a:p>
        </p:txBody>
      </p:sp>
      <p:sp>
        <p:nvSpPr>
          <p:cNvPr id="13" name="TextBox 12">
            <a:extLst>
              <a:ext uri="{FF2B5EF4-FFF2-40B4-BE49-F238E27FC236}">
                <a16:creationId xmlns:a16="http://schemas.microsoft.com/office/drawing/2014/main" id="{18D360AE-8979-47BA-A7A6-268E76C15DFE}"/>
              </a:ext>
            </a:extLst>
          </p:cNvPr>
          <p:cNvSpPr txBox="1"/>
          <p:nvPr/>
        </p:nvSpPr>
        <p:spPr>
          <a:xfrm>
            <a:off x="216815" y="3667710"/>
            <a:ext cx="9153427" cy="523220"/>
          </a:xfrm>
          <a:prstGeom prst="rect">
            <a:avLst/>
          </a:prstGeom>
          <a:solidFill>
            <a:schemeClr val="accent1"/>
          </a:solidFill>
        </p:spPr>
        <p:txBody>
          <a:bodyPr wrap="square" rtlCol="0">
            <a:spAutoFit/>
          </a:bodyPr>
          <a:lstStyle/>
          <a:p>
            <a:r>
              <a:rPr lang="en-GB" sz="2800" b="1" dirty="0">
                <a:solidFill>
                  <a:schemeClr val="bg1"/>
                </a:solidFill>
              </a:rPr>
              <a:t>Contrast “good Roman citizen” with “good citizen of heaven”</a:t>
            </a:r>
          </a:p>
        </p:txBody>
      </p:sp>
      <p:sp>
        <p:nvSpPr>
          <p:cNvPr id="14" name="TextBox 13">
            <a:extLst>
              <a:ext uri="{FF2B5EF4-FFF2-40B4-BE49-F238E27FC236}">
                <a16:creationId xmlns:a16="http://schemas.microsoft.com/office/drawing/2014/main" id="{E33ED282-E0A0-41A0-B845-0D56E3AEF410}"/>
              </a:ext>
            </a:extLst>
          </p:cNvPr>
          <p:cNvSpPr txBox="1"/>
          <p:nvPr/>
        </p:nvSpPr>
        <p:spPr>
          <a:xfrm>
            <a:off x="216816" y="4247492"/>
            <a:ext cx="7993930" cy="523220"/>
          </a:xfrm>
          <a:prstGeom prst="rect">
            <a:avLst/>
          </a:prstGeom>
          <a:solidFill>
            <a:schemeClr val="accent1"/>
          </a:solidFill>
        </p:spPr>
        <p:txBody>
          <a:bodyPr wrap="square" rtlCol="0">
            <a:spAutoFit/>
          </a:bodyPr>
          <a:lstStyle/>
          <a:p>
            <a:r>
              <a:rPr lang="en-GB" sz="2800" b="1" dirty="0">
                <a:solidFill>
                  <a:schemeClr val="bg1"/>
                </a:solidFill>
              </a:rPr>
              <a:t>Not always opposition – Fruits of the Spirit</a:t>
            </a:r>
            <a:r>
              <a:rPr lang="en-GB" sz="2000" b="1" dirty="0">
                <a:solidFill>
                  <a:schemeClr val="bg1"/>
                </a:solidFill>
              </a:rPr>
              <a:t> [Gal 5:22-23]</a:t>
            </a:r>
            <a:endParaRPr lang="en-GB" sz="2800" b="1" dirty="0">
              <a:solidFill>
                <a:schemeClr val="bg1"/>
              </a:solidFill>
            </a:endParaRPr>
          </a:p>
        </p:txBody>
      </p:sp>
    </p:spTree>
    <p:extLst>
      <p:ext uri="{BB962C8B-B14F-4D97-AF65-F5344CB8AC3E}">
        <p14:creationId xmlns:p14="http://schemas.microsoft.com/office/powerpoint/2010/main" val="1985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ound, outdoor, sky, nature&#10;&#10;Description automatically generated">
            <a:extLst>
              <a:ext uri="{FF2B5EF4-FFF2-40B4-BE49-F238E27FC236}">
                <a16:creationId xmlns:a16="http://schemas.microsoft.com/office/drawing/2014/main" id="{CA6B445B-F350-4513-91C4-1B3A8B7A37FB}"/>
              </a:ext>
            </a:extLst>
          </p:cNvPr>
          <p:cNvPicPr>
            <a:picLocks noChangeAspect="1"/>
          </p:cNvPicPr>
          <p:nvPr/>
        </p:nvPicPr>
        <p:blipFill rotWithShape="1">
          <a:blip r:embed="rId2">
            <a:extLst>
              <a:ext uri="{28A0092B-C50C-407E-A947-70E740481C1C}">
                <a14:useLocalDpi xmlns:a14="http://schemas.microsoft.com/office/drawing/2010/main" val="0"/>
              </a:ext>
            </a:extLst>
          </a:blip>
          <a:srcRect t="10447" b="2004"/>
          <a:stretch/>
        </p:blipFill>
        <p:spPr>
          <a:xfrm>
            <a:off x="0" y="0"/>
            <a:ext cx="12192000" cy="6858000"/>
          </a:xfrm>
          <a:prstGeom prst="rect">
            <a:avLst/>
          </a:prstGeom>
        </p:spPr>
      </p:pic>
      <p:sp>
        <p:nvSpPr>
          <p:cNvPr id="4" name="TextBox 3">
            <a:extLst>
              <a:ext uri="{FF2B5EF4-FFF2-40B4-BE49-F238E27FC236}">
                <a16:creationId xmlns:a16="http://schemas.microsoft.com/office/drawing/2014/main" id="{036ECD9B-377C-4866-AB5F-CA7D99485711}"/>
              </a:ext>
            </a:extLst>
          </p:cNvPr>
          <p:cNvSpPr txBox="1"/>
          <p:nvPr/>
        </p:nvSpPr>
        <p:spPr>
          <a:xfrm>
            <a:off x="216816" y="6344239"/>
            <a:ext cx="3824252" cy="369332"/>
          </a:xfrm>
          <a:prstGeom prst="rect">
            <a:avLst/>
          </a:prstGeom>
          <a:solidFill>
            <a:schemeClr val="bg1">
              <a:lumMod val="50000"/>
            </a:schemeClr>
          </a:solidFill>
        </p:spPr>
        <p:txBody>
          <a:bodyPr wrap="none" rtlCol="0">
            <a:spAutoFit/>
          </a:bodyPr>
          <a:lstStyle/>
          <a:p>
            <a:r>
              <a:rPr lang="en-GB" b="1" dirty="0">
                <a:solidFill>
                  <a:schemeClr val="bg1"/>
                </a:solidFill>
              </a:rPr>
              <a:t>Theatre of Philippi – Credit Wikimedia</a:t>
            </a:r>
          </a:p>
        </p:txBody>
      </p:sp>
      <p:sp>
        <p:nvSpPr>
          <p:cNvPr id="5" name="TextBox 4">
            <a:extLst>
              <a:ext uri="{FF2B5EF4-FFF2-40B4-BE49-F238E27FC236}">
                <a16:creationId xmlns:a16="http://schemas.microsoft.com/office/drawing/2014/main" id="{3AD753D6-25B4-4933-8F21-8302B54B4C35}"/>
              </a:ext>
            </a:extLst>
          </p:cNvPr>
          <p:cNvSpPr txBox="1"/>
          <p:nvPr/>
        </p:nvSpPr>
        <p:spPr>
          <a:xfrm>
            <a:off x="216816" y="245097"/>
            <a:ext cx="11226471" cy="707886"/>
          </a:xfrm>
          <a:prstGeom prst="rect">
            <a:avLst/>
          </a:prstGeom>
          <a:solidFill>
            <a:srgbClr val="002060"/>
          </a:solidFill>
        </p:spPr>
        <p:txBody>
          <a:bodyPr wrap="none" rtlCol="0">
            <a:spAutoFit/>
          </a:bodyPr>
          <a:lstStyle/>
          <a:p>
            <a:r>
              <a:rPr lang="en-GB" sz="4000" b="1" dirty="0">
                <a:solidFill>
                  <a:schemeClr val="bg1"/>
                </a:solidFill>
              </a:rPr>
              <a:t>Pressure to Conform vs. Inspiration and Discipleship</a:t>
            </a:r>
          </a:p>
        </p:txBody>
      </p:sp>
      <p:sp>
        <p:nvSpPr>
          <p:cNvPr id="6" name="TextBox 5">
            <a:extLst>
              <a:ext uri="{FF2B5EF4-FFF2-40B4-BE49-F238E27FC236}">
                <a16:creationId xmlns:a16="http://schemas.microsoft.com/office/drawing/2014/main" id="{7796F269-821B-4E2F-AAF9-7A73E8C5E1E8}"/>
              </a:ext>
            </a:extLst>
          </p:cNvPr>
          <p:cNvSpPr txBox="1"/>
          <p:nvPr/>
        </p:nvSpPr>
        <p:spPr>
          <a:xfrm>
            <a:off x="216816" y="1084082"/>
            <a:ext cx="5672707" cy="523220"/>
          </a:xfrm>
          <a:prstGeom prst="rect">
            <a:avLst/>
          </a:prstGeom>
          <a:solidFill>
            <a:srgbClr val="002060"/>
          </a:solidFill>
        </p:spPr>
        <p:txBody>
          <a:bodyPr wrap="none" rtlCol="0">
            <a:spAutoFit/>
          </a:bodyPr>
          <a:lstStyle/>
          <a:p>
            <a:r>
              <a:rPr lang="en-GB" sz="2800" b="1" dirty="0">
                <a:solidFill>
                  <a:schemeClr val="bg1"/>
                </a:solidFill>
              </a:rPr>
              <a:t>Church should be different to society</a:t>
            </a:r>
          </a:p>
        </p:txBody>
      </p:sp>
      <p:sp>
        <p:nvSpPr>
          <p:cNvPr id="7" name="TextBox 6">
            <a:extLst>
              <a:ext uri="{FF2B5EF4-FFF2-40B4-BE49-F238E27FC236}">
                <a16:creationId xmlns:a16="http://schemas.microsoft.com/office/drawing/2014/main" id="{61F52ED0-2CDC-4DA7-9E91-F1F79AFC9187}"/>
              </a:ext>
            </a:extLst>
          </p:cNvPr>
          <p:cNvSpPr txBox="1"/>
          <p:nvPr/>
        </p:nvSpPr>
        <p:spPr>
          <a:xfrm>
            <a:off x="216816" y="1654437"/>
            <a:ext cx="9466502" cy="523220"/>
          </a:xfrm>
          <a:prstGeom prst="rect">
            <a:avLst/>
          </a:prstGeom>
          <a:solidFill>
            <a:srgbClr val="002060"/>
          </a:solidFill>
        </p:spPr>
        <p:txBody>
          <a:bodyPr wrap="none" rtlCol="0">
            <a:spAutoFit/>
          </a:bodyPr>
          <a:lstStyle/>
          <a:p>
            <a:r>
              <a:rPr lang="en-GB" sz="2800" b="1" dirty="0">
                <a:solidFill>
                  <a:schemeClr val="bg1"/>
                </a:solidFill>
              </a:rPr>
              <a:t>Teach and encourage correct doctrine – Accountability (bands)</a:t>
            </a:r>
          </a:p>
        </p:txBody>
      </p:sp>
      <p:sp>
        <p:nvSpPr>
          <p:cNvPr id="8" name="TextBox 7">
            <a:extLst>
              <a:ext uri="{FF2B5EF4-FFF2-40B4-BE49-F238E27FC236}">
                <a16:creationId xmlns:a16="http://schemas.microsoft.com/office/drawing/2014/main" id="{D8D446A1-2A5D-4B04-9E1D-9BB4C119CE00}"/>
              </a:ext>
            </a:extLst>
          </p:cNvPr>
          <p:cNvSpPr txBox="1"/>
          <p:nvPr/>
        </p:nvSpPr>
        <p:spPr>
          <a:xfrm>
            <a:off x="216816" y="2224792"/>
            <a:ext cx="8547917" cy="523220"/>
          </a:xfrm>
          <a:prstGeom prst="rect">
            <a:avLst/>
          </a:prstGeom>
          <a:solidFill>
            <a:srgbClr val="002060"/>
          </a:solidFill>
        </p:spPr>
        <p:txBody>
          <a:bodyPr wrap="none" rtlCol="0">
            <a:spAutoFit/>
          </a:bodyPr>
          <a:lstStyle/>
          <a:p>
            <a:r>
              <a:rPr lang="en-GB" sz="2800" b="1" dirty="0">
                <a:solidFill>
                  <a:schemeClr val="bg1"/>
                </a:solidFill>
              </a:rPr>
              <a:t>Encouragement and inspiration not pressure or coercion</a:t>
            </a:r>
          </a:p>
        </p:txBody>
      </p:sp>
      <p:sp>
        <p:nvSpPr>
          <p:cNvPr id="9" name="TextBox 8">
            <a:extLst>
              <a:ext uri="{FF2B5EF4-FFF2-40B4-BE49-F238E27FC236}">
                <a16:creationId xmlns:a16="http://schemas.microsoft.com/office/drawing/2014/main" id="{B2ECA9E3-10A4-49ED-BD1F-5155F3745997}"/>
              </a:ext>
            </a:extLst>
          </p:cNvPr>
          <p:cNvSpPr txBox="1"/>
          <p:nvPr/>
        </p:nvSpPr>
        <p:spPr>
          <a:xfrm>
            <a:off x="216816" y="2795147"/>
            <a:ext cx="5401559" cy="523220"/>
          </a:xfrm>
          <a:prstGeom prst="rect">
            <a:avLst/>
          </a:prstGeom>
          <a:solidFill>
            <a:srgbClr val="002060"/>
          </a:solidFill>
        </p:spPr>
        <p:txBody>
          <a:bodyPr wrap="square" rtlCol="0">
            <a:spAutoFit/>
          </a:bodyPr>
          <a:lstStyle/>
          <a:p>
            <a:r>
              <a:rPr lang="en-GB" sz="2800" b="1" dirty="0">
                <a:solidFill>
                  <a:schemeClr val="bg1"/>
                </a:solidFill>
              </a:rPr>
              <a:t>Look to Jesus and Gospel truth </a:t>
            </a:r>
            <a:r>
              <a:rPr lang="en-GB" sz="2000" b="1" dirty="0">
                <a:solidFill>
                  <a:schemeClr val="bg1"/>
                </a:solidFill>
              </a:rPr>
              <a:t>[2:1] </a:t>
            </a:r>
            <a:endParaRPr lang="en-GB" sz="2800" b="1" dirty="0">
              <a:solidFill>
                <a:schemeClr val="bg1"/>
              </a:solidFill>
            </a:endParaRPr>
          </a:p>
        </p:txBody>
      </p:sp>
      <p:sp>
        <p:nvSpPr>
          <p:cNvPr id="10" name="TextBox 9">
            <a:extLst>
              <a:ext uri="{FF2B5EF4-FFF2-40B4-BE49-F238E27FC236}">
                <a16:creationId xmlns:a16="http://schemas.microsoft.com/office/drawing/2014/main" id="{924AB077-6FD9-4C4A-9F9C-9667186AA46C}"/>
              </a:ext>
            </a:extLst>
          </p:cNvPr>
          <p:cNvSpPr txBox="1"/>
          <p:nvPr/>
        </p:nvSpPr>
        <p:spPr>
          <a:xfrm>
            <a:off x="1102315" y="3365502"/>
            <a:ext cx="5487022" cy="523220"/>
          </a:xfrm>
          <a:prstGeom prst="rect">
            <a:avLst/>
          </a:prstGeom>
          <a:solidFill>
            <a:srgbClr val="002060"/>
          </a:solidFill>
        </p:spPr>
        <p:txBody>
          <a:bodyPr wrap="square" rtlCol="0">
            <a:spAutoFit/>
          </a:bodyPr>
          <a:lstStyle/>
          <a:p>
            <a:r>
              <a:rPr lang="en-GB" sz="2800" b="1" dirty="0">
                <a:solidFill>
                  <a:schemeClr val="bg1"/>
                </a:solidFill>
              </a:rPr>
              <a:t>Encouragement from unity in Christ</a:t>
            </a:r>
          </a:p>
        </p:txBody>
      </p:sp>
      <p:sp>
        <p:nvSpPr>
          <p:cNvPr id="11" name="TextBox 10">
            <a:extLst>
              <a:ext uri="{FF2B5EF4-FFF2-40B4-BE49-F238E27FC236}">
                <a16:creationId xmlns:a16="http://schemas.microsoft.com/office/drawing/2014/main" id="{73F89E5A-FD3E-45C8-AAB6-AC6E13D5685D}"/>
              </a:ext>
            </a:extLst>
          </p:cNvPr>
          <p:cNvSpPr txBox="1"/>
          <p:nvPr/>
        </p:nvSpPr>
        <p:spPr>
          <a:xfrm>
            <a:off x="1102315" y="3917136"/>
            <a:ext cx="5628423" cy="523220"/>
          </a:xfrm>
          <a:prstGeom prst="rect">
            <a:avLst/>
          </a:prstGeom>
          <a:solidFill>
            <a:srgbClr val="002060"/>
          </a:solidFill>
        </p:spPr>
        <p:txBody>
          <a:bodyPr wrap="square" rtlCol="0">
            <a:spAutoFit/>
          </a:bodyPr>
          <a:lstStyle/>
          <a:p>
            <a:r>
              <a:rPr lang="en-GB" sz="2800" b="1" dirty="0">
                <a:solidFill>
                  <a:schemeClr val="bg1"/>
                </a:solidFill>
              </a:rPr>
              <a:t>Comfort from Jesus’ love </a:t>
            </a:r>
            <a:r>
              <a:rPr lang="en-GB" sz="2000" b="1" dirty="0">
                <a:solidFill>
                  <a:schemeClr val="bg1"/>
                </a:solidFill>
              </a:rPr>
              <a:t>[John 13:34-35]</a:t>
            </a:r>
            <a:endParaRPr lang="en-GB" sz="2800" b="1" dirty="0">
              <a:solidFill>
                <a:schemeClr val="bg1"/>
              </a:solidFill>
            </a:endParaRPr>
          </a:p>
        </p:txBody>
      </p:sp>
      <p:sp>
        <p:nvSpPr>
          <p:cNvPr id="12" name="TextBox 11">
            <a:extLst>
              <a:ext uri="{FF2B5EF4-FFF2-40B4-BE49-F238E27FC236}">
                <a16:creationId xmlns:a16="http://schemas.microsoft.com/office/drawing/2014/main" id="{E6F75BFE-2C7C-48F6-ABB6-60B2A85D015A}"/>
              </a:ext>
            </a:extLst>
          </p:cNvPr>
          <p:cNvSpPr txBox="1"/>
          <p:nvPr/>
        </p:nvSpPr>
        <p:spPr>
          <a:xfrm>
            <a:off x="1102315" y="4487955"/>
            <a:ext cx="3441405" cy="523220"/>
          </a:xfrm>
          <a:prstGeom prst="rect">
            <a:avLst/>
          </a:prstGeom>
          <a:solidFill>
            <a:srgbClr val="002060"/>
          </a:solidFill>
        </p:spPr>
        <p:txBody>
          <a:bodyPr wrap="square" rtlCol="0">
            <a:spAutoFit/>
          </a:bodyPr>
          <a:lstStyle/>
          <a:p>
            <a:r>
              <a:rPr lang="en-GB" sz="2800" b="1" dirty="0">
                <a:solidFill>
                  <a:schemeClr val="bg1"/>
                </a:solidFill>
              </a:rPr>
              <a:t>Fellowship with Spirit</a:t>
            </a:r>
          </a:p>
        </p:txBody>
      </p:sp>
      <p:sp>
        <p:nvSpPr>
          <p:cNvPr id="13" name="TextBox 12">
            <a:extLst>
              <a:ext uri="{FF2B5EF4-FFF2-40B4-BE49-F238E27FC236}">
                <a16:creationId xmlns:a16="http://schemas.microsoft.com/office/drawing/2014/main" id="{90A6F837-3D7F-4D10-A7EF-18832381D2B8}"/>
              </a:ext>
            </a:extLst>
          </p:cNvPr>
          <p:cNvSpPr txBox="1"/>
          <p:nvPr/>
        </p:nvSpPr>
        <p:spPr>
          <a:xfrm>
            <a:off x="1102315" y="5050143"/>
            <a:ext cx="4412365" cy="523220"/>
          </a:xfrm>
          <a:prstGeom prst="rect">
            <a:avLst/>
          </a:prstGeom>
          <a:solidFill>
            <a:srgbClr val="002060"/>
          </a:solidFill>
        </p:spPr>
        <p:txBody>
          <a:bodyPr wrap="square" rtlCol="0">
            <a:spAutoFit/>
          </a:bodyPr>
          <a:lstStyle/>
          <a:p>
            <a:r>
              <a:rPr lang="en-GB" sz="2800" b="1" dirty="0">
                <a:solidFill>
                  <a:schemeClr val="bg1"/>
                </a:solidFill>
              </a:rPr>
              <a:t>Tenderness and Compassion</a:t>
            </a:r>
          </a:p>
        </p:txBody>
      </p:sp>
      <p:sp>
        <p:nvSpPr>
          <p:cNvPr id="14" name="TextBox 13">
            <a:extLst>
              <a:ext uri="{FF2B5EF4-FFF2-40B4-BE49-F238E27FC236}">
                <a16:creationId xmlns:a16="http://schemas.microsoft.com/office/drawing/2014/main" id="{B57EACF1-BA63-4291-99C4-55FA3BA9D75D}"/>
              </a:ext>
            </a:extLst>
          </p:cNvPr>
          <p:cNvSpPr txBox="1"/>
          <p:nvPr/>
        </p:nvSpPr>
        <p:spPr>
          <a:xfrm>
            <a:off x="216816" y="5620962"/>
            <a:ext cx="10718277" cy="523220"/>
          </a:xfrm>
          <a:prstGeom prst="rect">
            <a:avLst/>
          </a:prstGeom>
          <a:solidFill>
            <a:srgbClr val="002060"/>
          </a:solidFill>
        </p:spPr>
        <p:txBody>
          <a:bodyPr wrap="square" rtlCol="0">
            <a:spAutoFit/>
          </a:bodyPr>
          <a:lstStyle/>
          <a:p>
            <a:r>
              <a:rPr lang="en-GB" sz="2800" b="1" dirty="0">
                <a:solidFill>
                  <a:schemeClr val="bg1"/>
                </a:solidFill>
              </a:rPr>
              <a:t>Father, Son and Spirit – Source of our love, unity, strength and purpose</a:t>
            </a:r>
          </a:p>
        </p:txBody>
      </p:sp>
    </p:spTree>
    <p:extLst>
      <p:ext uri="{BB962C8B-B14F-4D97-AF65-F5344CB8AC3E}">
        <p14:creationId xmlns:p14="http://schemas.microsoft.com/office/powerpoint/2010/main" val="225243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769</Words>
  <Application>Microsoft Office PowerPoint</Application>
  <PresentationFormat>Widescreen</PresentationFormat>
  <Paragraphs>93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Dyson</dc:creator>
  <cp:lastModifiedBy>Chris Dyson</cp:lastModifiedBy>
  <cp:revision>1</cp:revision>
  <dcterms:created xsi:type="dcterms:W3CDTF">2021-09-27T21:00:26Z</dcterms:created>
  <dcterms:modified xsi:type="dcterms:W3CDTF">2021-10-01T10:07:09Z</dcterms:modified>
</cp:coreProperties>
</file>