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ACED-2831-49FB-8D6A-9E7E2C3B01DE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22C3-9527-4B12-869D-69521115C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9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ACED-2831-49FB-8D6A-9E7E2C3B01DE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22C3-9527-4B12-869D-69521115C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0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ACED-2831-49FB-8D6A-9E7E2C3B01DE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22C3-9527-4B12-869D-69521115C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0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ACED-2831-49FB-8D6A-9E7E2C3B01DE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22C3-9527-4B12-869D-69521115C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24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ACED-2831-49FB-8D6A-9E7E2C3B01DE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22C3-9527-4B12-869D-69521115C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85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ACED-2831-49FB-8D6A-9E7E2C3B01DE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22C3-9527-4B12-869D-69521115C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19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ACED-2831-49FB-8D6A-9E7E2C3B01DE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22C3-9527-4B12-869D-69521115C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84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ACED-2831-49FB-8D6A-9E7E2C3B01DE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22C3-9527-4B12-869D-69521115C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09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ACED-2831-49FB-8D6A-9E7E2C3B01DE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22C3-9527-4B12-869D-69521115C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21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ACED-2831-49FB-8D6A-9E7E2C3B01DE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22C3-9527-4B12-869D-69521115C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51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ACED-2831-49FB-8D6A-9E7E2C3B01DE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22C3-9527-4B12-869D-69521115C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50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1ACED-2831-49FB-8D6A-9E7E2C3B01DE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822C3-9527-4B12-869D-69521115C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35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0727"/>
          </a:xfrm>
        </p:spPr>
        <p:txBody>
          <a:bodyPr/>
          <a:lstStyle/>
          <a:p>
            <a:r>
              <a:rPr lang="en-GB" dirty="0"/>
              <a:t>The Secret of Contentment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28497"/>
            <a:ext cx="9144000" cy="3229303"/>
          </a:xfrm>
        </p:spPr>
        <p:txBody>
          <a:bodyPr/>
          <a:lstStyle/>
          <a:p>
            <a:r>
              <a:rPr lang="en-GB" dirty="0"/>
              <a:t>Philippians 4:10-23</a:t>
            </a:r>
          </a:p>
        </p:txBody>
      </p:sp>
      <p:sp>
        <p:nvSpPr>
          <p:cNvPr id="4" name="AutoShape 2" descr="Top Secret Images, Stock Photos &amp;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62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0400" t="62696" r="21390" b="3760"/>
          <a:stretch/>
        </p:blipFill>
        <p:spPr>
          <a:xfrm rot="5400000">
            <a:off x="7766607" y="1455834"/>
            <a:ext cx="3792344" cy="37475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3264" t="11547" r="20223" b="50436"/>
          <a:stretch/>
        </p:blipFill>
        <p:spPr>
          <a:xfrm rot="5400000">
            <a:off x="496247" y="1230543"/>
            <a:ext cx="4283160" cy="419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374" y="16503"/>
            <a:ext cx="7533359" cy="669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68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92356" y="843278"/>
            <a:ext cx="4282108" cy="5488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85275" y="912198"/>
            <a:ext cx="3822831" cy="53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20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227" t="65911"/>
          <a:stretch/>
        </p:blipFill>
        <p:spPr>
          <a:xfrm rot="5400000">
            <a:off x="1463017" y="2615925"/>
            <a:ext cx="5267708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149994" y="223912"/>
            <a:ext cx="3729318" cy="511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5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54896" y="1298467"/>
            <a:ext cx="7590286" cy="3851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50566" y="1595624"/>
            <a:ext cx="6431581" cy="539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85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6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The Secret of Contentment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Secret of Contentment</dc:title>
  <dc:creator>Joseph Walsh</dc:creator>
  <cp:lastModifiedBy>A Howe</cp:lastModifiedBy>
  <cp:revision>20</cp:revision>
  <dcterms:created xsi:type="dcterms:W3CDTF">2021-10-16T11:29:39Z</dcterms:created>
  <dcterms:modified xsi:type="dcterms:W3CDTF">2021-11-19T13:06:34Z</dcterms:modified>
</cp:coreProperties>
</file>