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2"/>
  </p:handoutMasterIdLst>
  <p:sldIdLst>
    <p:sldId id="256" r:id="rId5"/>
    <p:sldId id="263" r:id="rId6"/>
    <p:sldId id="262" r:id="rId7"/>
    <p:sldId id="266" r:id="rId8"/>
    <p:sldId id="264" r:id="rId9"/>
    <p:sldId id="265" r:id="rId10"/>
    <p:sldId id="268" r:id="rId1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C01FA6-8CC1-4329-A312-C465E0707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D3A9A-624F-4D57-A87C-CDB190DA6E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5721A-2EF9-4020-B5B6-08BD6CF093AB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B5B76-273B-41AB-BDA4-B39DB99C86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B9F4-1E2E-4BFC-B58C-4F73FD867C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B511-9A16-4C31-A8E4-0622304B02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0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n-GB" b="1" dirty="0"/>
              <a:t>Colossians 1.15-23</a:t>
            </a:r>
            <a:br>
              <a:rPr lang="en-GB" b="1" dirty="0"/>
            </a:br>
            <a:r>
              <a:rPr lang="en-GB" b="1" dirty="0"/>
              <a:t>discipleship and sacrifice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DF3CF-E216-4ABD-95B6-B2121A00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316" y="3042109"/>
            <a:ext cx="6707082" cy="26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342F6C-0563-41ED-9ECF-044790818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DF3CF-E216-4ABD-95B6-B2121A00A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26" y="229277"/>
            <a:ext cx="4600078" cy="18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44" y="302591"/>
            <a:ext cx="8001000" cy="1183124"/>
          </a:xfrm>
        </p:spPr>
        <p:txBody>
          <a:bodyPr>
            <a:normAutofit/>
          </a:bodyPr>
          <a:lstStyle/>
          <a:p>
            <a:r>
              <a:rPr lang="en-GB" b="1" dirty="0"/>
              <a:t>Christ is supreme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DF3CF-E216-4ABD-95B6-B2121A00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04" y="3911173"/>
            <a:ext cx="6707082" cy="2642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501337-EC96-4258-A252-B3E6B24DFBB1}"/>
              </a:ext>
            </a:extLst>
          </p:cNvPr>
          <p:cNvSpPr txBox="1"/>
          <p:nvPr/>
        </p:nvSpPr>
        <p:spPr>
          <a:xfrm>
            <a:off x="822253" y="1668217"/>
            <a:ext cx="714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In </a:t>
            </a:r>
          </a:p>
          <a:p>
            <a:r>
              <a:rPr lang="en-GB" sz="3200" dirty="0"/>
              <a:t>…Creation (vv15-17)</a:t>
            </a:r>
          </a:p>
          <a:p>
            <a:r>
              <a:rPr lang="en-GB" sz="3200" dirty="0"/>
              <a:t>…The church (v18)</a:t>
            </a:r>
          </a:p>
          <a:p>
            <a:r>
              <a:rPr lang="en-GB" sz="3200" dirty="0"/>
              <a:t>…New Creation / Salvation (v20) </a:t>
            </a:r>
          </a:p>
        </p:txBody>
      </p:sp>
    </p:spTree>
    <p:extLst>
      <p:ext uri="{BB962C8B-B14F-4D97-AF65-F5344CB8AC3E}">
        <p14:creationId xmlns:p14="http://schemas.microsoft.com/office/powerpoint/2010/main" val="40609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444" y="302591"/>
            <a:ext cx="8001000" cy="11831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Christ is supreme in salvation vv20-22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01337-EC96-4258-A252-B3E6B24DFBB1}"/>
              </a:ext>
            </a:extLst>
          </p:cNvPr>
          <p:cNvSpPr txBox="1"/>
          <p:nvPr/>
        </p:nvSpPr>
        <p:spPr>
          <a:xfrm>
            <a:off x="822253" y="1668217"/>
            <a:ext cx="39065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Alienated, enemies, evil (v20)</a:t>
            </a:r>
          </a:p>
          <a:p>
            <a:endParaRPr lang="en-GB" sz="3200" dirty="0"/>
          </a:p>
          <a:p>
            <a:r>
              <a:rPr lang="en-GB" sz="3200" dirty="0"/>
              <a:t>We are separated  from God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BA335-0DF7-4A7A-BC88-C9CB23C80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807" y="2109162"/>
            <a:ext cx="6695205" cy="44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04E774-C5D2-4C15-B725-7DA030A0F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11" y="403449"/>
            <a:ext cx="3862908" cy="61806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DBA0B9-4FF6-49BB-834A-71BD61F183AA}"/>
              </a:ext>
            </a:extLst>
          </p:cNvPr>
          <p:cNvSpPr/>
          <p:nvPr/>
        </p:nvSpPr>
        <p:spPr>
          <a:xfrm>
            <a:off x="619929" y="74719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/>
              <a:t>Jesus has bridged the gap and made it possible to be reconciled (v20)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3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4FDF3CF-E216-4ABD-95B6-B2121A00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9" y="229277"/>
            <a:ext cx="3655199" cy="144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21AB23-E898-4D8E-A158-2BEB4D48E761}"/>
              </a:ext>
            </a:extLst>
          </p:cNvPr>
          <p:cNvSpPr/>
          <p:nvPr/>
        </p:nvSpPr>
        <p:spPr>
          <a:xfrm>
            <a:off x="348191" y="406241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3200" dirty="0">
                <a:solidFill>
                  <a:prstClr val="white"/>
                </a:solidFill>
              </a:rPr>
              <a:t>War is over…</a:t>
            </a:r>
          </a:p>
          <a:p>
            <a:pPr lvl="0"/>
            <a:r>
              <a:rPr lang="en-GB" sz="3200" dirty="0">
                <a:solidFill>
                  <a:prstClr val="white"/>
                </a:solidFill>
              </a:rPr>
              <a:t>if we want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7E4FA-1389-4B11-8FFD-4BD92B06D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364" y="0"/>
            <a:ext cx="5606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5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E575D8-FE16-4D70-9D53-0AB97FBA8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/>
          </a:blip>
          <a:srcRect l="19512" r="10709" b="-1"/>
          <a:stretch/>
        </p:blipFill>
        <p:spPr>
          <a:xfrm>
            <a:off x="17887" y="-1201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F6B07A-A0CD-4593-B501-E1D50968C78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C2E537-D046-43E9-B78A-8D770E4C0FA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1ED42C-32AB-4AA5-B9D5-2ADF552B037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2B69715-83DD-4F53-8564-D95D5D238DA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BC2EBE-B4C1-42F9-9914-0F430C0600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4" y="790043"/>
            <a:ext cx="8001000" cy="98624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Servants of the gospel (v23)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0AE40-7515-4090-9AA2-5447AB21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67" y="1324239"/>
            <a:ext cx="6194464" cy="34803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BDF4EF-F8B7-43C6-BF04-0D7E3A209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509" y="1776290"/>
            <a:ext cx="2546235" cy="391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94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039AE-28F8-45C6-80ED-EAAA583D48E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145bb1d-ca89-48f5-8a03-ec3f69990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A23AE-86AE-4F93-8D02-4302A9A44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EE6DB-351B-4201-B6DC-62E4BF5DD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1083</TotalTime>
  <Words>75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Slice</vt:lpstr>
      <vt:lpstr>Colossians 1.15-23 discipleship and sacrifice </vt:lpstr>
      <vt:lpstr>PowerPoint Presentation</vt:lpstr>
      <vt:lpstr>Christ is supreme</vt:lpstr>
      <vt:lpstr>Christ is supreme in salvation vv20-22</vt:lpstr>
      <vt:lpstr>PowerPoint Presentation</vt:lpstr>
      <vt:lpstr>PowerPoint Presentation</vt:lpstr>
      <vt:lpstr>Servants of the gospel (v23)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6.9-15 the disciple’s prayer</dc:title>
  <dc:creator>Peter Morden</dc:creator>
  <cp:lastModifiedBy>Peter Morden</cp:lastModifiedBy>
  <cp:revision>11</cp:revision>
  <cp:lastPrinted>2017-11-12T07:42:24Z</cp:lastPrinted>
  <dcterms:created xsi:type="dcterms:W3CDTF">2017-09-30T09:49:24Z</dcterms:created>
  <dcterms:modified xsi:type="dcterms:W3CDTF">2017-11-12T09:23:20Z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