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7" r:id="rId2"/>
    <p:sldId id="261" r:id="rId3"/>
    <p:sldId id="268" r:id="rId4"/>
    <p:sldId id="258" r:id="rId5"/>
    <p:sldId id="259" r:id="rId6"/>
    <p:sldId id="269" r:id="rId7"/>
    <p:sldId id="270" r:id="rId8"/>
    <p:sldId id="260" r:id="rId9"/>
    <p:sldId id="263" r:id="rId10"/>
    <p:sldId id="271" r:id="rId11"/>
    <p:sldId id="264" r:id="rId12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AACF-2099-4620-B401-AE561DB28FCD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D82A6-7F89-4EFD-A630-F6AC81BF8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8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believe God is doing something here. </a:t>
            </a:r>
          </a:p>
          <a:p>
            <a:r>
              <a:rPr lang="en-GB" dirty="0"/>
              <a:t>But this firstly refers to the new thing of the gospel. It’s already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0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God’s love is a saving love; and his love keeps us through the storm. </a:t>
            </a:r>
          </a:p>
          <a:p>
            <a:r>
              <a:rPr lang="en-GB" dirty="0"/>
              <a:t>Sometimes God takes us out. More often he is with us in the storm – he takes us through.</a:t>
            </a:r>
          </a:p>
          <a:p>
            <a:r>
              <a:rPr lang="en-GB" dirty="0"/>
              <a:t>Apply </a:t>
            </a:r>
          </a:p>
          <a:p>
            <a:r>
              <a:rPr lang="en-GB" dirty="0"/>
              <a:t>Just pause and receive this.</a:t>
            </a:r>
          </a:p>
          <a:p>
            <a:r>
              <a:rPr lang="en-GB" dirty="0"/>
              <a:t>Cragg, Connect Headingley. Deacon, Elder, MT. Serve in worship, welcome, finance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6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Hearts, hands and voices to God.</a:t>
            </a:r>
          </a:p>
          <a:p>
            <a:r>
              <a:rPr lang="en-GB" dirty="0"/>
              <a:t>Mark Hirst – worship before witness.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0.85% follow Jesus. </a:t>
            </a:r>
          </a:p>
          <a:p>
            <a:r>
              <a:rPr lang="en-GB" dirty="0"/>
              <a:t>That doesn’t mesh with this chapter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D82A6-7F89-4EFD-A630-F6AC81BF88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1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B959-79AC-4935-83A1-6FFE537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Parade Together. Feb 2019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1CBB3C-EAA5-45D9-83E0-2E5F83DDB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960" y="1855432"/>
            <a:ext cx="11931588" cy="29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EF10-6EAF-40BE-9442-A276714A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04" y="633481"/>
            <a:ext cx="10233800" cy="5591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Challenging but realistic budget set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Prioritising disciple making mission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Disciples who make disciples…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54E42-EFA9-44D3-9C89-E625E1454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44" y="2908783"/>
            <a:ext cx="4822770" cy="32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B609F-5ABA-4E1E-95A7-66AD8227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653143"/>
            <a:ext cx="4189118" cy="5523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Concrete, practical changes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Café run here from our Headingley site</a:t>
            </a:r>
          </a:p>
          <a:p>
            <a:pPr marL="0" indent="0">
              <a:buNone/>
            </a:pPr>
            <a:endParaRPr lang="en-GB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FA5A0-3D5A-40C8-8710-31A82238E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913" y="549275"/>
            <a:ext cx="6096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6361-93CA-45F2-B475-594108BA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Passion for God; love for people; heart for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79224-660E-41BA-8E6D-8CBF03532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7643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/>
              <a:t>God has a passion for us and he calls us to be passionate about him in return </a:t>
            </a: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D3BA1-2085-4DDA-BBDA-1B40CDDC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995" y="2917732"/>
            <a:ext cx="4952744" cy="37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92A0-1854-4D05-8B41-20F546C7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35E2A-3BA8-42CF-8DAD-FFBB50FF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72" y="1788303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Redemption (v1)</a:t>
            </a:r>
          </a:p>
          <a:p>
            <a:pPr marL="0" indent="0">
              <a:buNone/>
            </a:pPr>
            <a:r>
              <a:rPr lang="en-GB" sz="4000" dirty="0"/>
              <a:t>Ransom (v3)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Called by name (v1)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9B7A3-0782-4AF2-9AF8-4F7E41B46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4" t="5324" r="13765" b="4338"/>
          <a:stretch/>
        </p:blipFill>
        <p:spPr>
          <a:xfrm>
            <a:off x="6232123" y="111123"/>
            <a:ext cx="5335481" cy="66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3F2DE-C1A6-4FF8-AA9C-6CC4254D5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2" r="-1" b="29510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BB7A7-6B96-4948-A4E8-5A384BE8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1" y="365125"/>
            <a:ext cx="3863600" cy="1325563"/>
          </a:xfrm>
        </p:spPr>
        <p:txBody>
          <a:bodyPr>
            <a:normAutofit/>
          </a:bodyPr>
          <a:lstStyle/>
          <a:p>
            <a:r>
              <a:rPr lang="en-GB" sz="4400" dirty="0"/>
              <a:t>...and sustained 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A3C4-0340-4DE4-9022-172DCDF9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Sieger Koeder ’Stronghold’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vv2-3; </a:t>
            </a:r>
          </a:p>
          <a:p>
            <a:pPr marL="0" indent="0">
              <a:buNone/>
            </a:pPr>
            <a:r>
              <a:rPr lang="en-GB" sz="3600" dirty="0"/>
              <a:t>Matthew 14</a:t>
            </a:r>
          </a:p>
        </p:txBody>
      </p:sp>
    </p:spTree>
    <p:extLst>
      <p:ext uri="{BB962C8B-B14F-4D97-AF65-F5344CB8AC3E}">
        <p14:creationId xmlns:p14="http://schemas.microsoft.com/office/powerpoint/2010/main" val="225855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22695-3834-4C72-A902-7D889B919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/>
          </a:blip>
          <a:srcRect r="1334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043FB-924A-49CD-88E2-CD3B588B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200"/>
              <a:t>Passion for God; love for people; heart for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B27DD-0126-43FB-BC07-C9C647FF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54494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Our call is respond with a passion for him, his people, his mission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72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46D0-0025-4D78-BF8E-E368504C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Passion for God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F0F62-404D-4202-8AF2-2162B04B3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v21 ‘…that they may proclaim my praise’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6087A-1DE5-490D-A265-D9787336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68" y="3175993"/>
            <a:ext cx="5644632" cy="31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23E6-AAB0-4B63-A8DF-D3614F97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Love for People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914E8-6612-4D4F-BE47-8B6A30CFE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vv6-7 show the breadth of God’s love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01201-5E0D-41ED-8672-3A6D8A9E6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316" y="2402474"/>
            <a:ext cx="3914335" cy="3816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93E87-D1F5-428B-8752-2370B56F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92" y="3654783"/>
            <a:ext cx="3767952" cy="2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1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ACB0-A259-4DC8-944D-BD0E14E2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Heart for 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8688-A10E-4825-91F0-C79BF3CF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34240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v10 You are my witnesses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A4141-166A-4FC6-A6C9-97AF7C3B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96" y="1289447"/>
            <a:ext cx="6809792" cy="51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BF8E-7C08-43E2-B340-B92938DD2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47" y="1074198"/>
            <a:ext cx="8784523" cy="5681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/>
              <a:t>Whole Church Meeting – 24 Jan</a:t>
            </a:r>
          </a:p>
          <a:p>
            <a:pPr marL="0" indent="0">
              <a:buNone/>
            </a:pPr>
            <a:r>
              <a:rPr lang="en-GB" sz="3600" dirty="0"/>
              <a:t>Mission Community &gt;&gt; Gathering </a:t>
            </a:r>
          </a:p>
          <a:p>
            <a:pPr marL="0" indent="0">
              <a:buNone/>
            </a:pPr>
            <a:r>
              <a:rPr lang="en-GB" sz="3600" dirty="0"/>
              <a:t>One church, three sites, different gatherings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Uniting the work at Headingley under one leadership team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Breakthrough Prayer, third Sunday of the month, Headingley evening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88C88-4E51-44FF-82F6-C1EDCAC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31" y="102216"/>
            <a:ext cx="2852170" cy="2137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A788F-B04D-4A91-8227-074790184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870" y="351920"/>
            <a:ext cx="2844783" cy="213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4D4FE-1093-406A-BC17-AFBE6CDCB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4" t="14145" r="9304" b="13635"/>
          <a:stretch/>
        </p:blipFill>
        <p:spPr>
          <a:xfrm>
            <a:off x="8764469" y="1749851"/>
            <a:ext cx="2844783" cy="18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6930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297</Words>
  <Application>Microsoft Office PowerPoint</Application>
  <PresentationFormat>Widescreen</PresentationFormat>
  <Paragraphs>53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Corbel</vt:lpstr>
      <vt:lpstr>Depth</vt:lpstr>
      <vt:lpstr>South Parade Together. Feb 2019</vt:lpstr>
      <vt:lpstr>Passion for God; love for people; heart for mission </vt:lpstr>
      <vt:lpstr>Saved…</vt:lpstr>
      <vt:lpstr>...and sustained  </vt:lpstr>
      <vt:lpstr>Passion for God; love for people; heart for mission </vt:lpstr>
      <vt:lpstr>Passion for God  </vt:lpstr>
      <vt:lpstr>Love for People </vt:lpstr>
      <vt:lpstr>Heart for Mission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Parade Together. Feb 2019</dc:title>
  <dc:creator>Peter Morden</dc:creator>
  <cp:lastModifiedBy>Peter Morden</cp:lastModifiedBy>
  <cp:revision>4</cp:revision>
  <cp:lastPrinted>2019-02-03T08:57:30Z</cp:lastPrinted>
  <dcterms:created xsi:type="dcterms:W3CDTF">2019-02-03T08:29:58Z</dcterms:created>
  <dcterms:modified xsi:type="dcterms:W3CDTF">2019-02-03T09:00:05Z</dcterms:modified>
</cp:coreProperties>
</file>