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B0B3-B5F1-41F8-B9DD-75485EEAA0F3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633A-CA41-4CDB-8DB4-C2F93DFB6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B0B3-B5F1-41F8-B9DD-75485EEAA0F3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633A-CA41-4CDB-8DB4-C2F93DFB6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B0B3-B5F1-41F8-B9DD-75485EEAA0F3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633A-CA41-4CDB-8DB4-C2F93DFB6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B0B3-B5F1-41F8-B9DD-75485EEAA0F3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633A-CA41-4CDB-8DB4-C2F93DFB6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B0B3-B5F1-41F8-B9DD-75485EEAA0F3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633A-CA41-4CDB-8DB4-C2F93DFB6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B0B3-B5F1-41F8-B9DD-75485EEAA0F3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633A-CA41-4CDB-8DB4-C2F93DFB6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B0B3-B5F1-41F8-B9DD-75485EEAA0F3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633A-CA41-4CDB-8DB4-C2F93DFB6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B0B3-B5F1-41F8-B9DD-75485EEAA0F3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633A-CA41-4CDB-8DB4-C2F93DFB6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B0B3-B5F1-41F8-B9DD-75485EEAA0F3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633A-CA41-4CDB-8DB4-C2F93DFB6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B0B3-B5F1-41F8-B9DD-75485EEAA0F3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633A-CA41-4CDB-8DB4-C2F93DFB6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B0B3-B5F1-41F8-B9DD-75485EEAA0F3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633A-CA41-4CDB-8DB4-C2F93DFB6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7B0B3-B5F1-41F8-B9DD-75485EEAA0F3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F633A-CA41-4CDB-8DB4-C2F93DFB6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92" y="0"/>
            <a:ext cx="9073008" cy="680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west br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429000"/>
            <a:ext cx="3941076" cy="2952000"/>
          </a:xfrm>
          <a:prstGeom prst="rect">
            <a:avLst/>
          </a:prstGeom>
        </p:spPr>
      </p:pic>
      <p:pic>
        <p:nvPicPr>
          <p:cNvPr id="5" name="Picture 4" descr="CANNO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260648"/>
            <a:ext cx="5715000" cy="2857500"/>
          </a:xfrm>
          <a:prstGeom prst="rect">
            <a:avLst/>
          </a:prstGeom>
        </p:spPr>
      </p:pic>
      <p:pic>
        <p:nvPicPr>
          <p:cNvPr id="6" name="Picture 5" descr="scarv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429000"/>
            <a:ext cx="4318000" cy="288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The Lord is my Shepherd, I shall not be in want.</a:t>
            </a:r>
          </a:p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He makes me lie down in green pastures,</a:t>
            </a:r>
          </a:p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He leads me beside quiet waters,</a:t>
            </a:r>
          </a:p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He restores my soul.</a:t>
            </a:r>
          </a:p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He guides me in paths of righteousness for His Name’s sake</a:t>
            </a:r>
          </a:p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Even though I walk through the valley of the shadow of death I will fear no evil,</a:t>
            </a:r>
          </a:p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For You are with 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en-GB" smtClean="0">
                <a:latin typeface="Arial Rounded MT Bold" pitchFamily="34" charset="0"/>
              </a:rPr>
              <a:t>                           my                </a:t>
            </a:r>
            <a:r>
              <a:rPr lang="en-GB" dirty="0" smtClean="0">
                <a:latin typeface="Arial Rounded MT Bold" pitchFamily="34" charset="0"/>
              </a:rPr>
              <a:t>, I shall        be in want.</a:t>
            </a:r>
          </a:p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                    me,</a:t>
            </a:r>
          </a:p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                 me                                      ,</a:t>
            </a:r>
          </a:p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                          my soul.</a:t>
            </a:r>
          </a:p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                 me</a:t>
            </a:r>
          </a:p>
          <a:p>
            <a:pPr>
              <a:buNone/>
            </a:pPr>
            <a:endParaRPr lang="en-GB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                     I walk through the valley of the shadow of death      fear       evil,</a:t>
            </a:r>
          </a:p>
          <a:p>
            <a:pPr>
              <a:buNone/>
            </a:pPr>
            <a:r>
              <a:rPr lang="en-GB" dirty="0" smtClean="0">
                <a:latin typeface="Arial Rounded MT Bold" pitchFamily="34" charset="0"/>
              </a:rPr>
              <a:t>                                  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2017-05-21T06:14:32Z</dcterms:created>
  <dcterms:modified xsi:type="dcterms:W3CDTF">2017-05-21T07:29:53Z</dcterms:modified>
</cp:coreProperties>
</file>